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 id="2147483709" r:id="rId5"/>
    <p:sldMasterId id="2147483721" r:id="rId6"/>
  </p:sldMasterIdLst>
  <p:sldIdLst>
    <p:sldId id="256" r:id="rId7"/>
    <p:sldId id="264" r:id="rId8"/>
    <p:sldId id="265" r:id="rId9"/>
    <p:sldId id="266" r:id="rId10"/>
    <p:sldId id="267" r:id="rId11"/>
    <p:sldId id="268" r:id="rId12"/>
    <p:sldId id="269" r:id="rId13"/>
    <p:sldId id="270" r:id="rId14"/>
    <p:sldId id="262" r:id="rId15"/>
    <p:sldId id="263" r:id="rId16"/>
    <p:sldId id="257" r:id="rId17"/>
    <p:sldId id="258" r:id="rId18"/>
    <p:sldId id="259" r:id="rId19"/>
    <p:sldId id="260" r:id="rId20"/>
    <p:sldId id="26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2.wav"/></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3.wav"/></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4.wav"/></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5.wav"/></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6.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222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en-US" altLang="en-US" noProof="0" smtClean="0"/>
              <a:t>Click to edit Master title style</a:t>
            </a:r>
          </a:p>
        </p:txBody>
      </p:sp>
      <p:sp>
        <p:nvSpPr>
          <p:cNvPr id="5222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52228"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229" name="Rectangle 5"/>
          <p:cNvSpPr>
            <a:spLocks noGrp="1" noChangeArrowheads="1"/>
          </p:cNvSpPr>
          <p:nvPr>
            <p:ph type="ftr" sz="quarter" idx="3"/>
          </p:nvPr>
        </p:nvSpPr>
        <p:spPr/>
        <p:txBody>
          <a:bodyPr/>
          <a:lstStyle>
            <a:lvl1pPr>
              <a:defRPr/>
            </a:lvl1pPr>
          </a:lstStyle>
          <a:p>
            <a:endParaRPr lang="en-US"/>
          </a:p>
        </p:txBody>
      </p:sp>
      <p:sp>
        <p:nvSpPr>
          <p:cNvPr id="52230" name="Rectangle 6"/>
          <p:cNvSpPr>
            <a:spLocks noGrp="1" noChangeArrowheads="1"/>
          </p:cNvSpPr>
          <p:nvPr>
            <p:ph type="sldNum" sz="quarter" idx="4"/>
          </p:nvPr>
        </p:nvSpPr>
        <p:spPr/>
        <p:txBody>
          <a:bodyPr/>
          <a:lstStyle>
            <a:lvl1pPr>
              <a:defRPr/>
            </a:lvl1pPr>
          </a:lstStyle>
          <a:p>
            <a:fld id="{2DF383E9-AF5E-4FBD-87D9-52C8A827E81A}" type="slidenum">
              <a:rPr lang="en-US" smtClean="0"/>
              <a:pPr/>
              <a:t>‹#›</a:t>
            </a:fld>
            <a:endParaRPr lang="en-US"/>
          </a:p>
        </p:txBody>
      </p:sp>
      <p:sp>
        <p:nvSpPr>
          <p:cNvPr id="52231" name="Rectangle 7"/>
          <p:cNvSpPr>
            <a:spLocks noGrp="1" noChangeArrowheads="1"/>
          </p:cNvSpPr>
          <p:nvPr>
            <p:ph type="dt" sz="quarter" idx="2"/>
          </p:nvPr>
        </p:nvSpPr>
        <p:spPr/>
        <p:txBody>
          <a:bodyPr/>
          <a:lstStyle>
            <a:lvl1pPr>
              <a:defRPr/>
            </a:lvl1pPr>
          </a:lstStyle>
          <a:p>
            <a:fld id="{492FF1C6-90E9-4288-B075-3303C41230E7}" type="datetimeFigureOut">
              <a:rPr lang="en-US" smtClean="0"/>
              <a:pPr/>
              <a:t>10/16/2017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290105133"/>
      </p:ext>
    </p:extLst>
  </p:cSld>
  <p:clrMapOvr>
    <a:masterClrMapping/>
  </p:clrMapOvr>
  <p:transition>
    <p:wedge/>
    <p:sndAc>
      <p:stSnd>
        <p:snd r:embed="rId1" name="coin.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42110041"/>
      </p:ext>
    </p:extLst>
  </p:cSld>
  <p:clrMapOvr>
    <a:masterClrMapping/>
  </p:clrMapOvr>
  <p:transition>
    <p:wedge/>
    <p:sndAc>
      <p:stSnd>
        <p:snd r:embed="rId1" name="coin.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56322" name="Group 2"/>
          <p:cNvGrpSpPr>
            <a:grpSpLocks/>
          </p:cNvGrpSpPr>
          <p:nvPr/>
        </p:nvGrpSpPr>
        <p:grpSpPr bwMode="auto">
          <a:xfrm>
            <a:off x="3800475" y="1789113"/>
            <a:ext cx="5340350" cy="5056187"/>
            <a:chOff x="2394" y="1127"/>
            <a:chExt cx="3364" cy="3185"/>
          </a:xfrm>
        </p:grpSpPr>
        <p:sp>
          <p:nvSpPr>
            <p:cNvPr id="56323"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24"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25"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26"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27"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28"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29"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30"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31"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32" name="Freeform 12"/>
            <p:cNvSpPr>
              <a:spLocks/>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3" name="Freeform 13"/>
            <p:cNvSpPr>
              <a:spLocks/>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4" name="Freeform 14"/>
            <p:cNvSpPr>
              <a:spLocks/>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5" name="Freeform 15"/>
            <p:cNvSpPr>
              <a:spLocks/>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6" name="Freeform 16"/>
            <p:cNvSpPr>
              <a:spLocks/>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7"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8"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39" name="Freeform 19"/>
            <p:cNvSpPr>
              <a:spLocks/>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0"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1"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2"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3" name="Freeform 23"/>
            <p:cNvSpPr>
              <a:spLocks/>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4"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5"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6"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47"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48"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49"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50"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51"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52"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53"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54"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355" name="Freeform 35"/>
            <p:cNvSpPr>
              <a:spLocks/>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356" name="Freeform 36"/>
            <p:cNvSpPr>
              <a:spLocks/>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6357" name="Rectangle 37"/>
          <p:cNvSpPr>
            <a:spLocks noGrp="1" noChangeArrowheads="1"/>
          </p:cNvSpPr>
          <p:nvPr>
            <p:ph type="dt" sz="half" idx="2"/>
          </p:nvPr>
        </p:nvSpPr>
        <p:spPr/>
        <p:txBody>
          <a:bodyPr/>
          <a:lstStyle>
            <a:lvl1pPr>
              <a:defRPr/>
            </a:lvl1pPr>
          </a:lstStyle>
          <a:p>
            <a:endParaRPr lang="en-US" altLang="en-US"/>
          </a:p>
        </p:txBody>
      </p:sp>
      <p:sp>
        <p:nvSpPr>
          <p:cNvPr id="56358" name="Rectangle 38"/>
          <p:cNvSpPr>
            <a:spLocks noGrp="1" noChangeArrowheads="1"/>
          </p:cNvSpPr>
          <p:nvPr>
            <p:ph type="ftr" sz="quarter" idx="3"/>
          </p:nvPr>
        </p:nvSpPr>
        <p:spPr/>
        <p:txBody>
          <a:bodyPr/>
          <a:lstStyle>
            <a:lvl1pPr>
              <a:defRPr/>
            </a:lvl1pPr>
          </a:lstStyle>
          <a:p>
            <a:endParaRPr lang="en-US" altLang="en-US"/>
          </a:p>
        </p:txBody>
      </p:sp>
      <p:sp>
        <p:nvSpPr>
          <p:cNvPr id="5635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smtClean="0"/>
              <a:t>Click to edit Master subtitle style</a:t>
            </a:r>
          </a:p>
        </p:txBody>
      </p:sp>
      <p:sp>
        <p:nvSpPr>
          <p:cNvPr id="56360"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en-US" altLang="en-US" noProof="0" smtClean="0"/>
              <a:t>Click to edit Master title style</a:t>
            </a:r>
          </a:p>
        </p:txBody>
      </p:sp>
      <p:sp>
        <p:nvSpPr>
          <p:cNvPr id="56361" name="Rectangle 41"/>
          <p:cNvSpPr>
            <a:spLocks noGrp="1" noChangeArrowheads="1"/>
          </p:cNvSpPr>
          <p:nvPr>
            <p:ph type="sldNum" sz="quarter" idx="4"/>
          </p:nvPr>
        </p:nvSpPr>
        <p:spPr/>
        <p:txBody>
          <a:bodyPr/>
          <a:lstStyle>
            <a:lvl1pPr>
              <a:defRPr/>
            </a:lvl1pPr>
          </a:lstStyle>
          <a:p>
            <a:fld id="{71F5AFB1-D4F9-4AAB-B082-9DDEDF1FA063}" type="slidenum">
              <a:rPr lang="en-US" altLang="en-US"/>
              <a:pPr/>
              <a:t>‹#›</a:t>
            </a:fld>
            <a:endParaRPr lang="en-US" altLang="en-US"/>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6360"/>
                                        </p:tgtEl>
                                        <p:attrNameLst>
                                          <p:attrName>style.visibility</p:attrName>
                                        </p:attrNameLst>
                                      </p:cBhvr>
                                      <p:to>
                                        <p:strVal val="visible"/>
                                      </p:to>
                                    </p:set>
                                    <p:anim calcmode="lin" valueType="num">
                                      <p:cBhvr>
                                        <p:cTn id="7" dur="2000" fill="hold"/>
                                        <p:tgtEl>
                                          <p:spTgt spid="56360"/>
                                        </p:tgtEl>
                                        <p:attrNameLst>
                                          <p:attrName>ppt_w</p:attrName>
                                        </p:attrNameLst>
                                      </p:cBhvr>
                                      <p:tavLst>
                                        <p:tav tm="0">
                                          <p:val>
                                            <p:strVal val="#ppt_w"/>
                                          </p:val>
                                        </p:tav>
                                        <p:tav tm="100000">
                                          <p:val>
                                            <p:strVal val="#ppt_w"/>
                                          </p:val>
                                        </p:tav>
                                      </p:tavLst>
                                    </p:anim>
                                    <p:anim calcmode="lin" valueType="num">
                                      <p:cBhvr>
                                        <p:cTn id="8" dur="2000" fill="hold"/>
                                        <p:tgtEl>
                                          <p:spTgt spid="56360"/>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56360"/>
                                        </p:tgtEl>
                                        <p:attrNameLst>
                                          <p:attrName>ppt_x</p:attrName>
                                        </p:attrNameLst>
                                      </p:cBhvr>
                                      <p:tavLst>
                                        <p:tav tm="0">
                                          <p:val>
                                            <p:strVal val="#ppt_x-.4"/>
                                          </p:val>
                                        </p:tav>
                                        <p:tav tm="100000">
                                          <p:val>
                                            <p:strVal val="#ppt_x"/>
                                          </p:val>
                                        </p:tav>
                                      </p:tavLst>
                                    </p:anim>
                                    <p:anim calcmode="lin" valueType="num">
                                      <p:cBhvr>
                                        <p:cTn id="10" dur="2000" fill="hold"/>
                                        <p:tgtEl>
                                          <p:spTgt spid="56360"/>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56359">
                                            <p:txEl>
                                              <p:pRg st="0" end="0"/>
                                            </p:txEl>
                                          </p:spTgt>
                                        </p:tgtEl>
                                        <p:attrNameLst>
                                          <p:attrName>style.visibility</p:attrName>
                                        </p:attrNameLst>
                                      </p:cBhvr>
                                      <p:to>
                                        <p:strVal val="visible"/>
                                      </p:to>
                                    </p:set>
                                    <p:animEffect transition="in" filter="fade">
                                      <p:cBhvr>
                                        <p:cTn id="15" dur="500">
                                          <p:stCondLst>
                                            <p:cond delay="0"/>
                                          </p:stCondLst>
                                        </p:cTn>
                                        <p:tgtEl>
                                          <p:spTgt spid="56359">
                                            <p:txEl>
                                              <p:pRg st="0" end="0"/>
                                            </p:txEl>
                                          </p:spTgt>
                                        </p:tgtEl>
                                      </p:cBhvr>
                                    </p:animEffect>
                                    <p:anim calcmode="lin" valueType="num">
                                      <p:cBhvr>
                                        <p:cTn id="16" dur="500" fill="hold">
                                          <p:stCondLst>
                                            <p:cond delay="0"/>
                                          </p:stCondLst>
                                        </p:cTn>
                                        <p:tgtEl>
                                          <p:spTgt spid="56359">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563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9"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56359"/>
                        </p:tgtEl>
                        <p:attrNameLst>
                          <p:attrName>style.visibility</p:attrName>
                        </p:attrNameLst>
                      </p:cBhvr>
                      <p:to>
                        <p:strVal val="visible"/>
                      </p:to>
                    </p:set>
                    <p:animEffect transition="in" filter="fade">
                      <p:cBhvr>
                        <p:cTn dur="500">
                          <p:stCondLst>
                            <p:cond delay="0"/>
                          </p:stCondLst>
                        </p:cTn>
                        <p:tgtEl>
                          <p:spTgt spid="56359"/>
                        </p:tgtEl>
                      </p:cBhvr>
                    </p:animEffect>
                    <p:anim calcmode="lin" valueType="num">
                      <p:cBhvr>
                        <p:cTn dur="500" fill="hold">
                          <p:stCondLst>
                            <p:cond delay="0"/>
                          </p:stCondLst>
                        </p:cTn>
                        <p:tgtEl>
                          <p:spTgt spid="5635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6359"/>
                        </p:tgtEl>
                        <p:attrNameLst>
                          <p:attrName>ppt_y</p:attrName>
                        </p:attrNameLst>
                      </p:cBhvr>
                      <p:tavLst>
                        <p:tav tm="0">
                          <p:val>
                            <p:strVal val="#ppt_y"/>
                          </p:val>
                        </p:tav>
                        <p:tav tm="100000">
                          <p:val>
                            <p:strVal val="#ppt_y"/>
                          </p:val>
                        </p:tav>
                      </p:tavLst>
                    </p:anim>
                  </p:childTnLst>
                </p:cTn>
              </p:par>
            </p:tnLst>
          </p:tmpl>
        </p:tmplLst>
      </p:bldP>
      <p:bldP spid="5636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1299FAF-A48F-4601-9CF6-A5906BD2B5D3}" type="slidenum">
              <a:rPr lang="en-US" altLang="en-US"/>
              <a:pPr/>
              <a:t>‹#›</a:t>
            </a:fld>
            <a:endParaRPr lang="en-US" altLang="en-US"/>
          </a:p>
        </p:txBody>
      </p:sp>
    </p:spTree>
    <p:extLst>
      <p:ext uri="{BB962C8B-B14F-4D97-AF65-F5344CB8AC3E}">
        <p14:creationId xmlns:p14="http://schemas.microsoft.com/office/powerpoint/2010/main" val="3714752926"/>
      </p:ext>
    </p:extLst>
  </p:cSld>
  <p:clrMapOvr>
    <a:masterClrMapping/>
  </p:clrMapOvr>
  <p:transition>
    <p:sndAc>
      <p:stSnd>
        <p:snd r:embed="rId1" name="explode.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B105FBE-CA8B-4E97-9DED-5F6276BE97A6}" type="slidenum">
              <a:rPr lang="en-US" altLang="en-US"/>
              <a:pPr/>
              <a:t>‹#›</a:t>
            </a:fld>
            <a:endParaRPr lang="en-US" altLang="en-US"/>
          </a:p>
        </p:txBody>
      </p:sp>
    </p:spTree>
    <p:extLst>
      <p:ext uri="{BB962C8B-B14F-4D97-AF65-F5344CB8AC3E}">
        <p14:creationId xmlns:p14="http://schemas.microsoft.com/office/powerpoint/2010/main" val="3819182929"/>
      </p:ext>
    </p:extLst>
  </p:cSld>
  <p:clrMapOvr>
    <a:masterClrMapping/>
  </p:clrMapOvr>
  <p:transition>
    <p:sndAc>
      <p:stSnd>
        <p:snd r:embed="rId1" name="explode.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1357144-3D8D-4461-9F88-EF228A7E7125}" type="slidenum">
              <a:rPr lang="en-US" altLang="en-US"/>
              <a:pPr/>
              <a:t>‹#›</a:t>
            </a:fld>
            <a:endParaRPr lang="en-US" altLang="en-US"/>
          </a:p>
        </p:txBody>
      </p:sp>
    </p:spTree>
    <p:extLst>
      <p:ext uri="{BB962C8B-B14F-4D97-AF65-F5344CB8AC3E}">
        <p14:creationId xmlns:p14="http://schemas.microsoft.com/office/powerpoint/2010/main" val="2905901692"/>
      </p:ext>
    </p:extLst>
  </p:cSld>
  <p:clrMapOvr>
    <a:masterClrMapping/>
  </p:clrMapOvr>
  <p:transition>
    <p:sndAc>
      <p:stSnd>
        <p:snd r:embed="rId1" name="explode.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0B973624-CAF7-4FFD-B567-71941ECFFAF8}" type="slidenum">
              <a:rPr lang="en-US" altLang="en-US"/>
              <a:pPr/>
              <a:t>‹#›</a:t>
            </a:fld>
            <a:endParaRPr lang="en-US" altLang="en-US"/>
          </a:p>
        </p:txBody>
      </p:sp>
    </p:spTree>
    <p:extLst>
      <p:ext uri="{BB962C8B-B14F-4D97-AF65-F5344CB8AC3E}">
        <p14:creationId xmlns:p14="http://schemas.microsoft.com/office/powerpoint/2010/main" val="1466542019"/>
      </p:ext>
    </p:extLst>
  </p:cSld>
  <p:clrMapOvr>
    <a:masterClrMapping/>
  </p:clrMapOvr>
  <p:transition>
    <p:sndAc>
      <p:stSnd>
        <p:snd r:embed="rId1" name="explode.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C69AD142-8FED-4D95-BA22-9F987F7EE6F7}" type="slidenum">
              <a:rPr lang="en-US" altLang="en-US"/>
              <a:pPr/>
              <a:t>‹#›</a:t>
            </a:fld>
            <a:endParaRPr lang="en-US" altLang="en-US"/>
          </a:p>
        </p:txBody>
      </p:sp>
    </p:spTree>
    <p:extLst>
      <p:ext uri="{BB962C8B-B14F-4D97-AF65-F5344CB8AC3E}">
        <p14:creationId xmlns:p14="http://schemas.microsoft.com/office/powerpoint/2010/main" val="635304747"/>
      </p:ext>
    </p:extLst>
  </p:cSld>
  <p:clrMapOvr>
    <a:masterClrMapping/>
  </p:clrMapOvr>
  <p:transition>
    <p:sndAc>
      <p:stSnd>
        <p:snd r:embed="rId1" name="explode.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DC718656-2E8F-428F-ACC5-89DCE5464A08}" type="slidenum">
              <a:rPr lang="en-US" altLang="en-US"/>
              <a:pPr/>
              <a:t>‹#›</a:t>
            </a:fld>
            <a:endParaRPr lang="en-US" altLang="en-US"/>
          </a:p>
        </p:txBody>
      </p:sp>
    </p:spTree>
    <p:extLst>
      <p:ext uri="{BB962C8B-B14F-4D97-AF65-F5344CB8AC3E}">
        <p14:creationId xmlns:p14="http://schemas.microsoft.com/office/powerpoint/2010/main" val="2848525958"/>
      </p:ext>
    </p:extLst>
  </p:cSld>
  <p:clrMapOvr>
    <a:masterClrMapping/>
  </p:clrMapOvr>
  <p:transition>
    <p:sndAc>
      <p:stSnd>
        <p:snd r:embed="rId1" name="explode.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E133D73-8BE3-44D5-A151-0FABB0ADF23D}" type="slidenum">
              <a:rPr lang="en-US" altLang="en-US"/>
              <a:pPr/>
              <a:t>‹#›</a:t>
            </a:fld>
            <a:endParaRPr lang="en-US" altLang="en-US"/>
          </a:p>
        </p:txBody>
      </p:sp>
    </p:spTree>
    <p:extLst>
      <p:ext uri="{BB962C8B-B14F-4D97-AF65-F5344CB8AC3E}">
        <p14:creationId xmlns:p14="http://schemas.microsoft.com/office/powerpoint/2010/main" val="1082975479"/>
      </p:ext>
    </p:extLst>
  </p:cSld>
  <p:clrMapOvr>
    <a:masterClrMapping/>
  </p:clrMapOvr>
  <p:transition>
    <p:sndAc>
      <p:stSnd>
        <p:snd r:embed="rId1" name="explode.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479839360"/>
      </p:ext>
    </p:extLst>
  </p:cSld>
  <p:clrMapOvr>
    <a:masterClrMapping/>
  </p:clrMapOvr>
  <p:transition>
    <p:wedge/>
    <p:sndAc>
      <p:stSnd>
        <p:snd r:embed="rId1" name="coin.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6892E02-A857-46C5-B26B-C95644951EC9}" type="slidenum">
              <a:rPr lang="en-US" altLang="en-US"/>
              <a:pPr/>
              <a:t>‹#›</a:t>
            </a:fld>
            <a:endParaRPr lang="en-US" altLang="en-US"/>
          </a:p>
        </p:txBody>
      </p:sp>
    </p:spTree>
    <p:extLst>
      <p:ext uri="{BB962C8B-B14F-4D97-AF65-F5344CB8AC3E}">
        <p14:creationId xmlns:p14="http://schemas.microsoft.com/office/powerpoint/2010/main" val="1757280220"/>
      </p:ext>
    </p:extLst>
  </p:cSld>
  <p:clrMapOvr>
    <a:masterClrMapping/>
  </p:clrMapOvr>
  <p:transition>
    <p:sndAc>
      <p:stSnd>
        <p:snd r:embed="rId1" name="explode.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B29FF69-EF6A-4E6A-A1BD-386BF99FE18D}" type="slidenum">
              <a:rPr lang="en-US" altLang="en-US"/>
              <a:pPr/>
              <a:t>‹#›</a:t>
            </a:fld>
            <a:endParaRPr lang="en-US" altLang="en-US"/>
          </a:p>
        </p:txBody>
      </p:sp>
    </p:spTree>
    <p:extLst>
      <p:ext uri="{BB962C8B-B14F-4D97-AF65-F5344CB8AC3E}">
        <p14:creationId xmlns:p14="http://schemas.microsoft.com/office/powerpoint/2010/main" val="992012208"/>
      </p:ext>
    </p:extLst>
  </p:cSld>
  <p:clrMapOvr>
    <a:masterClrMapping/>
  </p:clrMapOvr>
  <p:transition>
    <p:sndAc>
      <p:stSnd>
        <p:snd r:embed="rId1" name="explode.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0AF46B5-E2D4-4377-AD3B-8ACF215217AC}" type="slidenum">
              <a:rPr lang="en-US" altLang="en-US"/>
              <a:pPr/>
              <a:t>‹#›</a:t>
            </a:fld>
            <a:endParaRPr lang="en-US" altLang="en-US"/>
          </a:p>
        </p:txBody>
      </p:sp>
    </p:spTree>
    <p:extLst>
      <p:ext uri="{BB962C8B-B14F-4D97-AF65-F5344CB8AC3E}">
        <p14:creationId xmlns:p14="http://schemas.microsoft.com/office/powerpoint/2010/main" val="2991522016"/>
      </p:ext>
    </p:extLst>
  </p:cSld>
  <p:clrMapOvr>
    <a:masterClrMapping/>
  </p:clrMapOvr>
  <p:transition>
    <p:sndAc>
      <p:stSnd>
        <p:snd r:embed="rId1" name="explode.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60418" name="Group 2"/>
          <p:cNvGrpSpPr>
            <a:grpSpLocks/>
          </p:cNvGrpSpPr>
          <p:nvPr/>
        </p:nvGrpSpPr>
        <p:grpSpPr bwMode="auto">
          <a:xfrm>
            <a:off x="319088" y="1752600"/>
            <a:ext cx="8824912" cy="5129213"/>
            <a:chOff x="201" y="1104"/>
            <a:chExt cx="5559" cy="3231"/>
          </a:xfrm>
        </p:grpSpPr>
        <p:sp>
          <p:nvSpPr>
            <p:cNvPr id="60419"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0" name="Freeform 4"/>
            <p:cNvSpPr>
              <a:spLocks/>
            </p:cNvSpPr>
            <p:nvPr/>
          </p:nvSpPr>
          <p:spPr bwMode="ltGray">
            <a:xfrm>
              <a:off x="528" y="2400"/>
              <a:ext cx="5232" cy="1920"/>
            </a:xfrm>
            <a:custGeom>
              <a:avLst/>
              <a:gdLst>
                <a:gd name="T0" fmla="*/ 0 w 4897"/>
                <a:gd name="T1" fmla="*/ 0 h 2182"/>
                <a:gd name="T2" fmla="*/ 0 w 4897"/>
                <a:gd name="T3" fmla="*/ 2182 h 2182"/>
                <a:gd name="T4" fmla="*/ 4897 w 4897"/>
                <a:gd name="T5" fmla="*/ 2182 h 2182"/>
                <a:gd name="T6" fmla="*/ 4897 w 4897"/>
                <a:gd name="T7" fmla="*/ 0 h 2182"/>
                <a:gd name="T8" fmla="*/ 0 w 4897"/>
                <a:gd name="T9" fmla="*/ 0 h 2182"/>
                <a:gd name="T10" fmla="*/ 0 w 4897"/>
                <a:gd name="T11" fmla="*/ 0 h 2182"/>
              </a:gdLst>
              <a:ahLst/>
              <a:cxnLst>
                <a:cxn ang="0">
                  <a:pos x="T0" y="T1"/>
                </a:cxn>
                <a:cxn ang="0">
                  <a:pos x="T2" y="T3"/>
                </a:cxn>
                <a:cxn ang="0">
                  <a:pos x="T4" y="T5"/>
                </a:cxn>
                <a:cxn ang="0">
                  <a:pos x="T6" y="T7"/>
                </a:cxn>
                <a:cxn ang="0">
                  <a:pos x="T8" y="T9"/>
                </a:cxn>
                <a:cxn ang="0">
                  <a:pos x="T10" y="T11"/>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1" name="Freeform 5"/>
            <p:cNvSpPr>
              <a:spLocks/>
            </p:cNvSpPr>
            <p:nvPr/>
          </p:nvSpPr>
          <p:spPr bwMode="ltGray">
            <a:xfrm>
              <a:off x="201" y="2377"/>
              <a:ext cx="3455"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0422" name="Freeform 6"/>
            <p:cNvSpPr>
              <a:spLocks/>
            </p:cNvSpPr>
            <p:nvPr/>
          </p:nvSpPr>
          <p:spPr bwMode="ltGray">
            <a:xfrm>
              <a:off x="528" y="1104"/>
              <a:ext cx="4894"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0423" name="Freeform 7"/>
            <p:cNvSpPr>
              <a:spLocks/>
            </p:cNvSpPr>
            <p:nvPr/>
          </p:nvSpPr>
          <p:spPr bwMode="ltGray">
            <a:xfrm>
              <a:off x="201" y="2377"/>
              <a:ext cx="30" cy="1958"/>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0424" name="Freeform 8"/>
            <p:cNvSpPr>
              <a:spLocks/>
            </p:cNvSpPr>
            <p:nvPr/>
          </p:nvSpPr>
          <p:spPr bwMode="ltGray">
            <a:xfrm>
              <a:off x="528" y="1104"/>
              <a:ext cx="29" cy="322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60425" name="Rectangle 9"/>
          <p:cNvSpPr>
            <a:spLocks noGrp="1" noChangeArrowheads="1"/>
          </p:cNvSpPr>
          <p:nvPr>
            <p:ph type="ctrTitle" sz="quarter"/>
          </p:nvPr>
        </p:nvSpPr>
        <p:spPr>
          <a:xfrm>
            <a:off x="990600" y="1905000"/>
            <a:ext cx="7772400" cy="1736725"/>
          </a:xfrm>
        </p:spPr>
        <p:txBody>
          <a:bodyPr anchor="t"/>
          <a:lstStyle>
            <a:lvl1pPr>
              <a:defRPr sz="5400"/>
            </a:lvl1pPr>
          </a:lstStyle>
          <a:p>
            <a:pPr lvl="0"/>
            <a:r>
              <a:rPr lang="en-US" altLang="en-US" noProof="0" smtClean="0"/>
              <a:t>Click to edit Master title style</a:t>
            </a:r>
          </a:p>
        </p:txBody>
      </p:sp>
      <p:sp>
        <p:nvSpPr>
          <p:cNvPr id="60426"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60427" name="Rectangle 11"/>
          <p:cNvSpPr>
            <a:spLocks noGrp="1" noChangeArrowheads="1"/>
          </p:cNvSpPr>
          <p:nvPr>
            <p:ph type="dt" sz="quarter" idx="2"/>
          </p:nvPr>
        </p:nvSpPr>
        <p:spPr>
          <a:xfrm>
            <a:off x="990600" y="6245225"/>
            <a:ext cx="1901825" cy="476250"/>
          </a:xfrm>
        </p:spPr>
        <p:txBody>
          <a:bodyPr/>
          <a:lstStyle>
            <a:lvl1pPr>
              <a:defRPr/>
            </a:lvl1pPr>
          </a:lstStyle>
          <a:p>
            <a:endParaRPr lang="en-US" altLang="en-US"/>
          </a:p>
        </p:txBody>
      </p:sp>
      <p:sp>
        <p:nvSpPr>
          <p:cNvPr id="60428" name="Rectangle 12"/>
          <p:cNvSpPr>
            <a:spLocks noGrp="1" noChangeArrowheads="1"/>
          </p:cNvSpPr>
          <p:nvPr>
            <p:ph type="ftr" sz="quarter" idx="3"/>
          </p:nvPr>
        </p:nvSpPr>
        <p:spPr>
          <a:xfrm>
            <a:off x="3468688" y="6245225"/>
            <a:ext cx="2895600" cy="476250"/>
          </a:xfrm>
        </p:spPr>
        <p:txBody>
          <a:bodyPr/>
          <a:lstStyle>
            <a:lvl1pPr>
              <a:defRPr/>
            </a:lvl1pPr>
          </a:lstStyle>
          <a:p>
            <a:endParaRPr lang="en-US" altLang="en-US"/>
          </a:p>
        </p:txBody>
      </p:sp>
      <p:sp>
        <p:nvSpPr>
          <p:cNvPr id="60429" name="Rectangle 13"/>
          <p:cNvSpPr>
            <a:spLocks noGrp="1" noChangeArrowheads="1"/>
          </p:cNvSpPr>
          <p:nvPr>
            <p:ph type="sldNum" sz="quarter" idx="4"/>
          </p:nvPr>
        </p:nvSpPr>
        <p:spPr/>
        <p:txBody>
          <a:bodyPr/>
          <a:lstStyle>
            <a:lvl1pPr>
              <a:defRPr/>
            </a:lvl1pPr>
          </a:lstStyle>
          <a:p>
            <a:fld id="{1E819591-5F1D-478F-85A5-A72A5A80619A}" type="slidenum">
              <a:rPr lang="en-US" altLang="en-US"/>
              <a:pPr/>
              <a:t>‹#›</a:t>
            </a:fld>
            <a:endParaRPr lang="en-US" altLang="en-US"/>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0425"/>
                                        </p:tgtEl>
                                        <p:attrNameLst>
                                          <p:attrName>style.visibility</p:attrName>
                                        </p:attrNameLst>
                                      </p:cBhvr>
                                      <p:to>
                                        <p:strVal val="visible"/>
                                      </p:to>
                                    </p:set>
                                    <p:anim calcmode="lin" valueType="num">
                                      <p:cBhvr>
                                        <p:cTn id="7" dur="2000" fill="hold"/>
                                        <p:tgtEl>
                                          <p:spTgt spid="60425"/>
                                        </p:tgtEl>
                                        <p:attrNameLst>
                                          <p:attrName>ppt_w</p:attrName>
                                        </p:attrNameLst>
                                      </p:cBhvr>
                                      <p:tavLst>
                                        <p:tav tm="0">
                                          <p:val>
                                            <p:strVal val="#ppt_w"/>
                                          </p:val>
                                        </p:tav>
                                        <p:tav tm="100000">
                                          <p:val>
                                            <p:strVal val="#ppt_w"/>
                                          </p:val>
                                        </p:tav>
                                      </p:tavLst>
                                    </p:anim>
                                    <p:anim calcmode="lin" valueType="num">
                                      <p:cBhvr>
                                        <p:cTn id="8" dur="2000" fill="hold"/>
                                        <p:tgtEl>
                                          <p:spTgt spid="60425"/>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60425"/>
                                        </p:tgtEl>
                                        <p:attrNameLst>
                                          <p:attrName>ppt_x</p:attrName>
                                        </p:attrNameLst>
                                      </p:cBhvr>
                                      <p:tavLst>
                                        <p:tav tm="0">
                                          <p:val>
                                            <p:strVal val="#ppt_x-.4"/>
                                          </p:val>
                                        </p:tav>
                                        <p:tav tm="100000">
                                          <p:val>
                                            <p:strVal val="#ppt_x"/>
                                          </p:val>
                                        </p:tav>
                                      </p:tavLst>
                                    </p:anim>
                                    <p:anim calcmode="lin" valueType="num">
                                      <p:cBhvr>
                                        <p:cTn id="10" dur="2000" fill="hold"/>
                                        <p:tgtEl>
                                          <p:spTgt spid="60425"/>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60426">
                                            <p:txEl>
                                              <p:pRg st="0" end="0"/>
                                            </p:txEl>
                                          </p:spTgt>
                                        </p:tgtEl>
                                        <p:attrNameLst>
                                          <p:attrName>style.visibility</p:attrName>
                                        </p:attrNameLst>
                                      </p:cBhvr>
                                      <p:to>
                                        <p:strVal val="visible"/>
                                      </p:to>
                                    </p:set>
                                    <p:animEffect transition="in" filter="fade">
                                      <p:cBhvr>
                                        <p:cTn id="15" dur="500">
                                          <p:stCondLst>
                                            <p:cond delay="0"/>
                                          </p:stCondLst>
                                        </p:cTn>
                                        <p:tgtEl>
                                          <p:spTgt spid="60426">
                                            <p:txEl>
                                              <p:pRg st="0" end="0"/>
                                            </p:txEl>
                                          </p:spTgt>
                                        </p:tgtEl>
                                      </p:cBhvr>
                                    </p:animEffect>
                                    <p:anim calcmode="lin" valueType="num">
                                      <p:cBhvr>
                                        <p:cTn id="16" dur="500" fill="hold">
                                          <p:stCondLst>
                                            <p:cond delay="0"/>
                                          </p:stCondLst>
                                        </p:cTn>
                                        <p:tgtEl>
                                          <p:spTgt spid="60426">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604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5" grpId="0"/>
      <p:bldP spid="60426"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60426"/>
                        </p:tgtEl>
                        <p:attrNameLst>
                          <p:attrName>style.visibility</p:attrName>
                        </p:attrNameLst>
                      </p:cBhvr>
                      <p:to>
                        <p:strVal val="visible"/>
                      </p:to>
                    </p:set>
                    <p:animEffect transition="in" filter="fade">
                      <p:cBhvr>
                        <p:cTn dur="500">
                          <p:stCondLst>
                            <p:cond delay="0"/>
                          </p:stCondLst>
                        </p:cTn>
                        <p:tgtEl>
                          <p:spTgt spid="60426"/>
                        </p:tgtEl>
                      </p:cBhvr>
                    </p:animEffect>
                    <p:anim calcmode="lin" valueType="num">
                      <p:cBhvr>
                        <p:cTn dur="500" fill="hold">
                          <p:stCondLst>
                            <p:cond delay="0"/>
                          </p:stCondLst>
                        </p:cTn>
                        <p:tgtEl>
                          <p:spTgt spid="6042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04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2692218-1D4B-4DF4-8D24-8AFB4C7981F8}" type="slidenum">
              <a:rPr lang="en-US" altLang="en-US"/>
              <a:pPr/>
              <a:t>‹#›</a:t>
            </a:fld>
            <a:endParaRPr lang="en-US" altLang="en-US"/>
          </a:p>
        </p:txBody>
      </p:sp>
    </p:spTree>
    <p:extLst>
      <p:ext uri="{BB962C8B-B14F-4D97-AF65-F5344CB8AC3E}">
        <p14:creationId xmlns:p14="http://schemas.microsoft.com/office/powerpoint/2010/main" val="1115983369"/>
      </p:ext>
    </p:extLst>
  </p:cSld>
  <p:clrMapOvr>
    <a:masterClrMapping/>
  </p:clrMapOvr>
  <p:transition>
    <p:comb/>
    <p:sndAc>
      <p:stSnd>
        <p:snd r:embed="rId1" name="cashreg.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83CCA8E-6C67-4A94-946D-13785450DBC3}" type="slidenum">
              <a:rPr lang="en-US" altLang="en-US"/>
              <a:pPr/>
              <a:t>‹#›</a:t>
            </a:fld>
            <a:endParaRPr lang="en-US" altLang="en-US"/>
          </a:p>
        </p:txBody>
      </p:sp>
    </p:spTree>
    <p:extLst>
      <p:ext uri="{BB962C8B-B14F-4D97-AF65-F5344CB8AC3E}">
        <p14:creationId xmlns:p14="http://schemas.microsoft.com/office/powerpoint/2010/main" val="3368415582"/>
      </p:ext>
    </p:extLst>
  </p:cSld>
  <p:clrMapOvr>
    <a:masterClrMapping/>
  </p:clrMapOvr>
  <p:transition>
    <p:comb/>
    <p:sndAc>
      <p:stSnd>
        <p:snd r:embed="rId1" name="cashreg.wav"/>
      </p:stSnd>
    </p:sndAc>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41D474C-46B4-4772-93D1-C9F1F75A5A84}" type="slidenum">
              <a:rPr lang="en-US" altLang="en-US"/>
              <a:pPr/>
              <a:t>‹#›</a:t>
            </a:fld>
            <a:endParaRPr lang="en-US" altLang="en-US"/>
          </a:p>
        </p:txBody>
      </p:sp>
    </p:spTree>
    <p:extLst>
      <p:ext uri="{BB962C8B-B14F-4D97-AF65-F5344CB8AC3E}">
        <p14:creationId xmlns:p14="http://schemas.microsoft.com/office/powerpoint/2010/main" val="1199969488"/>
      </p:ext>
    </p:extLst>
  </p:cSld>
  <p:clrMapOvr>
    <a:masterClrMapping/>
  </p:clrMapOvr>
  <p:transition>
    <p:comb/>
    <p:sndAc>
      <p:stSnd>
        <p:snd r:embed="rId1" name="cashreg.wav"/>
      </p:stSnd>
    </p:sndAc>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C0CC515F-7554-40A8-B8EA-90395C2D13F8}" type="slidenum">
              <a:rPr lang="en-US" altLang="en-US"/>
              <a:pPr/>
              <a:t>‹#›</a:t>
            </a:fld>
            <a:endParaRPr lang="en-US" altLang="en-US"/>
          </a:p>
        </p:txBody>
      </p:sp>
    </p:spTree>
    <p:extLst>
      <p:ext uri="{BB962C8B-B14F-4D97-AF65-F5344CB8AC3E}">
        <p14:creationId xmlns:p14="http://schemas.microsoft.com/office/powerpoint/2010/main" val="3934262210"/>
      </p:ext>
    </p:extLst>
  </p:cSld>
  <p:clrMapOvr>
    <a:masterClrMapping/>
  </p:clrMapOvr>
  <p:transition>
    <p:comb/>
    <p:sndAc>
      <p:stSnd>
        <p:snd r:embed="rId1" name="cashreg.wav"/>
      </p:stSnd>
    </p:sndAc>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3D1A03FB-30C2-4E2A-9986-37C686C0724C}" type="slidenum">
              <a:rPr lang="en-US" altLang="en-US"/>
              <a:pPr/>
              <a:t>‹#›</a:t>
            </a:fld>
            <a:endParaRPr lang="en-US" altLang="en-US"/>
          </a:p>
        </p:txBody>
      </p:sp>
    </p:spTree>
    <p:extLst>
      <p:ext uri="{BB962C8B-B14F-4D97-AF65-F5344CB8AC3E}">
        <p14:creationId xmlns:p14="http://schemas.microsoft.com/office/powerpoint/2010/main" val="1765463013"/>
      </p:ext>
    </p:extLst>
  </p:cSld>
  <p:clrMapOvr>
    <a:masterClrMapping/>
  </p:clrMapOvr>
  <p:transition>
    <p:comb/>
    <p:sndAc>
      <p:stSnd>
        <p:snd r:embed="rId1" name="cashreg.wav"/>
      </p:stSnd>
    </p:sndAc>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6367892-909D-400B-9CFD-20A0DCBE7785}" type="slidenum">
              <a:rPr lang="en-US" altLang="en-US"/>
              <a:pPr/>
              <a:t>‹#›</a:t>
            </a:fld>
            <a:endParaRPr lang="en-US" altLang="en-US"/>
          </a:p>
        </p:txBody>
      </p:sp>
    </p:spTree>
    <p:extLst>
      <p:ext uri="{BB962C8B-B14F-4D97-AF65-F5344CB8AC3E}">
        <p14:creationId xmlns:p14="http://schemas.microsoft.com/office/powerpoint/2010/main" val="2834405209"/>
      </p:ext>
    </p:extLst>
  </p:cSld>
  <p:clrMapOvr>
    <a:masterClrMapping/>
  </p:clrMapOvr>
  <p:transition>
    <p:comb/>
    <p:sndAc>
      <p:stSnd>
        <p:snd r:embed="rId1" name="cashreg.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1182951961"/>
      </p:ext>
    </p:extLst>
  </p:cSld>
  <p:clrMapOvr>
    <a:masterClrMapping/>
  </p:clrMapOvr>
  <p:transition>
    <p:wedge/>
    <p:sndAc>
      <p:stSnd>
        <p:snd r:embed="rId1" name="coin.wav"/>
      </p:stSnd>
    </p:sndAc>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23E8C17-8859-42EE-BA13-0A5F4EB7742B}" type="slidenum">
              <a:rPr lang="en-US" altLang="en-US"/>
              <a:pPr/>
              <a:t>‹#›</a:t>
            </a:fld>
            <a:endParaRPr lang="en-US" altLang="en-US"/>
          </a:p>
        </p:txBody>
      </p:sp>
    </p:spTree>
    <p:extLst>
      <p:ext uri="{BB962C8B-B14F-4D97-AF65-F5344CB8AC3E}">
        <p14:creationId xmlns:p14="http://schemas.microsoft.com/office/powerpoint/2010/main" val="2274946406"/>
      </p:ext>
    </p:extLst>
  </p:cSld>
  <p:clrMapOvr>
    <a:masterClrMapping/>
  </p:clrMapOvr>
  <p:transition>
    <p:comb/>
    <p:sndAc>
      <p:stSnd>
        <p:snd r:embed="rId1" name="cashreg.wav"/>
      </p:stSnd>
    </p:sndAc>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64B9F551-EDFF-4BFB-A674-EC7F2B524C51}" type="slidenum">
              <a:rPr lang="en-US" altLang="en-US"/>
              <a:pPr/>
              <a:t>‹#›</a:t>
            </a:fld>
            <a:endParaRPr lang="en-US" altLang="en-US"/>
          </a:p>
        </p:txBody>
      </p:sp>
    </p:spTree>
    <p:extLst>
      <p:ext uri="{BB962C8B-B14F-4D97-AF65-F5344CB8AC3E}">
        <p14:creationId xmlns:p14="http://schemas.microsoft.com/office/powerpoint/2010/main" val="3693028538"/>
      </p:ext>
    </p:extLst>
  </p:cSld>
  <p:clrMapOvr>
    <a:masterClrMapping/>
  </p:clrMapOvr>
  <p:transition>
    <p:comb/>
    <p:sndAc>
      <p:stSnd>
        <p:snd r:embed="rId1" name="cashreg.wav"/>
      </p:stSnd>
    </p:sndAc>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68D1345-7D11-44B4-BED1-E9E086803466}" type="slidenum">
              <a:rPr lang="en-US" altLang="en-US"/>
              <a:pPr/>
              <a:t>‹#›</a:t>
            </a:fld>
            <a:endParaRPr lang="en-US" altLang="en-US"/>
          </a:p>
        </p:txBody>
      </p:sp>
    </p:spTree>
    <p:extLst>
      <p:ext uri="{BB962C8B-B14F-4D97-AF65-F5344CB8AC3E}">
        <p14:creationId xmlns:p14="http://schemas.microsoft.com/office/powerpoint/2010/main" val="1152588227"/>
      </p:ext>
    </p:extLst>
  </p:cSld>
  <p:clrMapOvr>
    <a:masterClrMapping/>
  </p:clrMapOvr>
  <p:transition>
    <p:comb/>
    <p:sndAc>
      <p:stSnd>
        <p:snd r:embed="rId1" name="cashreg.wav"/>
      </p:stSnd>
    </p:sndAc>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D2ECABF-D638-4C29-8B50-2A058EAB3138}" type="slidenum">
              <a:rPr lang="en-US" altLang="en-US"/>
              <a:pPr/>
              <a:t>‹#›</a:t>
            </a:fld>
            <a:endParaRPr lang="en-US" altLang="en-US"/>
          </a:p>
        </p:txBody>
      </p:sp>
    </p:spTree>
    <p:extLst>
      <p:ext uri="{BB962C8B-B14F-4D97-AF65-F5344CB8AC3E}">
        <p14:creationId xmlns:p14="http://schemas.microsoft.com/office/powerpoint/2010/main" val="2241226838"/>
      </p:ext>
    </p:extLst>
  </p:cSld>
  <p:clrMapOvr>
    <a:masterClrMapping/>
  </p:clrMapOvr>
  <p:transition>
    <p:comb/>
    <p:sndAc>
      <p:stSnd>
        <p:snd r:embed="rId1" name="cashreg.wav"/>
      </p:stSnd>
    </p:sndAc>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44475"/>
            <a:ext cx="8385175" cy="14319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838200" y="19050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18075" y="19050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838200" y="40767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918075" y="40767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245225"/>
            <a:ext cx="1901825" cy="476250"/>
          </a:xfrm>
        </p:spPr>
        <p:txBody>
          <a:bodyPr/>
          <a:lstStyle>
            <a:lvl1pPr>
              <a:defRPr/>
            </a:lvl1pPr>
          </a:lstStyle>
          <a:p>
            <a:endParaRPr lang="en-US" altLang="en-US"/>
          </a:p>
        </p:txBody>
      </p:sp>
      <p:sp>
        <p:nvSpPr>
          <p:cNvPr id="8" name="Footer Placeholder 7"/>
          <p:cNvSpPr>
            <a:spLocks noGrp="1"/>
          </p:cNvSpPr>
          <p:nvPr>
            <p:ph type="ftr" sz="quarter" idx="11"/>
          </p:nvPr>
        </p:nvSpPr>
        <p:spPr>
          <a:xfrm>
            <a:off x="3429000" y="6245225"/>
            <a:ext cx="2895600" cy="476250"/>
          </a:xfrm>
        </p:spPr>
        <p:txBody>
          <a:bodyPr/>
          <a:lstStyle>
            <a:lvl1pPr>
              <a:defRPr/>
            </a:lvl1pPr>
          </a:lstStyle>
          <a:p>
            <a:endParaRPr lang="en-US" altLang="en-US"/>
          </a:p>
        </p:txBody>
      </p:sp>
      <p:sp>
        <p:nvSpPr>
          <p:cNvPr id="9" name="Slide Number Placeholder 8"/>
          <p:cNvSpPr>
            <a:spLocks noGrp="1"/>
          </p:cNvSpPr>
          <p:nvPr>
            <p:ph type="sldNum" sz="quarter" idx="12"/>
          </p:nvPr>
        </p:nvSpPr>
        <p:spPr>
          <a:xfrm>
            <a:off x="6937375" y="6245225"/>
            <a:ext cx="1901825" cy="476250"/>
          </a:xfrm>
        </p:spPr>
        <p:txBody>
          <a:bodyPr/>
          <a:lstStyle>
            <a:lvl1pPr>
              <a:defRPr/>
            </a:lvl1pPr>
          </a:lstStyle>
          <a:p>
            <a:fld id="{8DB9C9A6-DA7F-41B2-9DA6-EC5B3E415D4A}" type="slidenum">
              <a:rPr lang="en-US" altLang="en-US"/>
              <a:pPr/>
              <a:t>‹#›</a:t>
            </a:fld>
            <a:endParaRPr lang="en-US" altLang="en-US"/>
          </a:p>
        </p:txBody>
      </p:sp>
    </p:spTree>
    <p:extLst>
      <p:ext uri="{BB962C8B-B14F-4D97-AF65-F5344CB8AC3E}">
        <p14:creationId xmlns:p14="http://schemas.microsoft.com/office/powerpoint/2010/main" val="3318149973"/>
      </p:ext>
    </p:extLst>
  </p:cSld>
  <p:clrMapOvr>
    <a:masterClrMapping/>
  </p:clrMapOvr>
  <p:transition>
    <p:comb/>
    <p:sndAc>
      <p:stSnd>
        <p:snd r:embed="rId1" name="cashreg.wav"/>
      </p:stSnd>
    </p:sndAc>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63490" name="Group 2"/>
          <p:cNvGrpSpPr>
            <a:grpSpLocks/>
          </p:cNvGrpSpPr>
          <p:nvPr/>
        </p:nvGrpSpPr>
        <p:grpSpPr bwMode="auto">
          <a:xfrm>
            <a:off x="0" y="0"/>
            <a:ext cx="9159875" cy="6858000"/>
            <a:chOff x="0" y="0"/>
            <a:chExt cx="5770" cy="4320"/>
          </a:xfrm>
        </p:grpSpPr>
        <p:sp>
          <p:nvSpPr>
            <p:cNvPr id="63491"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2"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3"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4"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5"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6"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7"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8"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9"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0"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1"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2"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3"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4"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5"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6"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7"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8"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9"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0"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63511"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63512" name="Rectangle 24"/>
          <p:cNvSpPr>
            <a:spLocks noGrp="1" noChangeArrowheads="1"/>
          </p:cNvSpPr>
          <p:nvPr>
            <p:ph type="ctrTitle" sz="quarter"/>
          </p:nvPr>
        </p:nvSpPr>
        <p:spPr>
          <a:xfrm>
            <a:off x="685800" y="1600200"/>
            <a:ext cx="7772400" cy="1828800"/>
          </a:xfrm>
        </p:spPr>
        <p:txBody>
          <a:bodyPr/>
          <a:lstStyle>
            <a:lvl1pPr>
              <a:defRPr sz="4800"/>
            </a:lvl1pPr>
          </a:lstStyle>
          <a:p>
            <a:pPr lvl="0"/>
            <a:r>
              <a:rPr lang="en-US" altLang="en-US" noProof="0" smtClean="0"/>
              <a:t>Click to edit Master title style</a:t>
            </a:r>
          </a:p>
        </p:txBody>
      </p:sp>
      <p:sp>
        <p:nvSpPr>
          <p:cNvPr id="63513"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smtClean="0"/>
              <a:t>Click to edit Master subtitle style</a:t>
            </a:r>
          </a:p>
        </p:txBody>
      </p:sp>
      <p:sp>
        <p:nvSpPr>
          <p:cNvPr id="63514" name="Rectangle 26"/>
          <p:cNvSpPr>
            <a:spLocks noGrp="1" noChangeArrowheads="1"/>
          </p:cNvSpPr>
          <p:nvPr>
            <p:ph type="dt" sz="quarter" idx="2"/>
          </p:nvPr>
        </p:nvSpPr>
        <p:spPr>
          <a:xfrm>
            <a:off x="457200" y="6243638"/>
            <a:ext cx="2133600" cy="457200"/>
          </a:xfrm>
        </p:spPr>
        <p:txBody>
          <a:bodyPr/>
          <a:lstStyle>
            <a:lvl1pPr>
              <a:defRPr/>
            </a:lvl1pPr>
          </a:lstStyle>
          <a:p>
            <a:endParaRPr lang="en-US" altLang="en-US"/>
          </a:p>
        </p:txBody>
      </p:sp>
      <p:sp>
        <p:nvSpPr>
          <p:cNvPr id="63515" name="Rectangle 27"/>
          <p:cNvSpPr>
            <a:spLocks noGrp="1" noChangeArrowheads="1"/>
          </p:cNvSpPr>
          <p:nvPr>
            <p:ph type="ftr" sz="quarter" idx="3"/>
          </p:nvPr>
        </p:nvSpPr>
        <p:spPr/>
        <p:txBody>
          <a:bodyPr/>
          <a:lstStyle>
            <a:lvl1pPr>
              <a:defRPr/>
            </a:lvl1pPr>
          </a:lstStyle>
          <a:p>
            <a:endParaRPr lang="en-US" altLang="en-US"/>
          </a:p>
        </p:txBody>
      </p:sp>
      <p:sp>
        <p:nvSpPr>
          <p:cNvPr id="63516" name="Rectangle 28"/>
          <p:cNvSpPr>
            <a:spLocks noGrp="1" noChangeArrowheads="1"/>
          </p:cNvSpPr>
          <p:nvPr>
            <p:ph type="sldNum" sz="quarter" idx="4"/>
          </p:nvPr>
        </p:nvSpPr>
        <p:spPr/>
        <p:txBody>
          <a:bodyPr/>
          <a:lstStyle>
            <a:lvl1pPr>
              <a:defRPr/>
            </a:lvl1pPr>
          </a:lstStyle>
          <a:p>
            <a:fld id="{E7917260-3F82-44C0-B4D8-BABF5E94DF8B}" type="slidenum">
              <a:rPr lang="en-US" altLang="en-US"/>
              <a:pPr/>
              <a:t>‹#›</a:t>
            </a:fld>
            <a:endParaRPr lang="en-US" altLang="en-US"/>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3512"/>
                                        </p:tgtEl>
                                        <p:attrNameLst>
                                          <p:attrName>style.visibility</p:attrName>
                                        </p:attrNameLst>
                                      </p:cBhvr>
                                      <p:to>
                                        <p:strVal val="visible"/>
                                      </p:to>
                                    </p:set>
                                    <p:anim calcmode="lin" valueType="num">
                                      <p:cBhvr>
                                        <p:cTn id="7" dur="2000" fill="hold"/>
                                        <p:tgtEl>
                                          <p:spTgt spid="63512"/>
                                        </p:tgtEl>
                                        <p:attrNameLst>
                                          <p:attrName>ppt_w</p:attrName>
                                        </p:attrNameLst>
                                      </p:cBhvr>
                                      <p:tavLst>
                                        <p:tav tm="0">
                                          <p:val>
                                            <p:strVal val="#ppt_w"/>
                                          </p:val>
                                        </p:tav>
                                        <p:tav tm="100000">
                                          <p:val>
                                            <p:strVal val="#ppt_w"/>
                                          </p:val>
                                        </p:tav>
                                      </p:tavLst>
                                    </p:anim>
                                    <p:anim calcmode="lin" valueType="num">
                                      <p:cBhvr>
                                        <p:cTn id="8" dur="2000" fill="hold"/>
                                        <p:tgtEl>
                                          <p:spTgt spid="6351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63512"/>
                                        </p:tgtEl>
                                        <p:attrNameLst>
                                          <p:attrName>ppt_x</p:attrName>
                                        </p:attrNameLst>
                                      </p:cBhvr>
                                      <p:tavLst>
                                        <p:tav tm="0">
                                          <p:val>
                                            <p:strVal val="#ppt_x-.4"/>
                                          </p:val>
                                        </p:tav>
                                        <p:tav tm="100000">
                                          <p:val>
                                            <p:strVal val="#ppt_x"/>
                                          </p:val>
                                        </p:tav>
                                      </p:tavLst>
                                    </p:anim>
                                    <p:anim calcmode="lin" valueType="num">
                                      <p:cBhvr>
                                        <p:cTn id="10" dur="2000" fill="hold"/>
                                        <p:tgtEl>
                                          <p:spTgt spid="6351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63513">
                                            <p:txEl>
                                              <p:pRg st="0" end="0"/>
                                            </p:txEl>
                                          </p:spTgt>
                                        </p:tgtEl>
                                        <p:attrNameLst>
                                          <p:attrName>style.visibility</p:attrName>
                                        </p:attrNameLst>
                                      </p:cBhvr>
                                      <p:to>
                                        <p:strVal val="visible"/>
                                      </p:to>
                                    </p:set>
                                    <p:animEffect transition="in" filter="fade">
                                      <p:cBhvr>
                                        <p:cTn id="15" dur="500">
                                          <p:stCondLst>
                                            <p:cond delay="0"/>
                                          </p:stCondLst>
                                        </p:cTn>
                                        <p:tgtEl>
                                          <p:spTgt spid="63513">
                                            <p:txEl>
                                              <p:pRg st="0" end="0"/>
                                            </p:txEl>
                                          </p:spTgt>
                                        </p:tgtEl>
                                      </p:cBhvr>
                                    </p:animEffect>
                                    <p:anim calcmode="lin" valueType="num">
                                      <p:cBhvr>
                                        <p:cTn id="16" dur="500" fill="hold">
                                          <p:stCondLst>
                                            <p:cond delay="0"/>
                                          </p:stCondLst>
                                        </p:cTn>
                                        <p:tgtEl>
                                          <p:spTgt spid="63513">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635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12" grpId="0"/>
      <p:bldP spid="63513"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63513"/>
                        </p:tgtEl>
                        <p:attrNameLst>
                          <p:attrName>style.visibility</p:attrName>
                        </p:attrNameLst>
                      </p:cBhvr>
                      <p:to>
                        <p:strVal val="visible"/>
                      </p:to>
                    </p:set>
                    <p:animEffect transition="in" filter="fade">
                      <p:cBhvr>
                        <p:cTn dur="500">
                          <p:stCondLst>
                            <p:cond delay="0"/>
                          </p:stCondLst>
                        </p:cTn>
                        <p:tgtEl>
                          <p:spTgt spid="63513"/>
                        </p:tgtEl>
                      </p:cBhvr>
                    </p:animEffect>
                    <p:anim calcmode="lin" valueType="num">
                      <p:cBhvr>
                        <p:cTn dur="500" fill="hold">
                          <p:stCondLst>
                            <p:cond delay="0"/>
                          </p:stCondLst>
                        </p:cTn>
                        <p:tgtEl>
                          <p:spTgt spid="6351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35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72046025-E4A5-49A1-A9FD-05CBFA4216A2}" type="slidenum">
              <a:rPr lang="en-US" altLang="en-US"/>
              <a:pPr/>
              <a:t>‹#›</a:t>
            </a:fld>
            <a:endParaRPr lang="en-US" altLang="en-US"/>
          </a:p>
        </p:txBody>
      </p:sp>
      <p:sp>
        <p:nvSpPr>
          <p:cNvPr id="6" name="Date Placeholder 5"/>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3381956144"/>
      </p:ext>
    </p:extLst>
  </p:cSld>
  <p:clrMapOvr>
    <a:masterClrMapping/>
  </p:clrMapOvr>
  <p:transition>
    <p:sndAc>
      <p:stSnd>
        <p:snd r:embed="rId1" name="laser.wav"/>
      </p:stSnd>
    </p:sndAc>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31FAE1AC-ED45-48AC-981E-AB53BE9C3515}" type="slidenum">
              <a:rPr lang="en-US" altLang="en-US"/>
              <a:pPr/>
              <a:t>‹#›</a:t>
            </a:fld>
            <a:endParaRPr lang="en-US" altLang="en-US"/>
          </a:p>
        </p:txBody>
      </p:sp>
      <p:sp>
        <p:nvSpPr>
          <p:cNvPr id="6" name="Date Placeholder 5"/>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1753812993"/>
      </p:ext>
    </p:extLst>
  </p:cSld>
  <p:clrMapOvr>
    <a:masterClrMapping/>
  </p:clrMapOvr>
  <p:transition>
    <p:sndAc>
      <p:stSnd>
        <p:snd r:embed="rId1" name="laser.wav"/>
      </p:stSnd>
    </p:sndAc>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8711C962-EA7E-41A7-9DB0-36FD2CFA5D74}" type="slidenum">
              <a:rPr lang="en-US" altLang="en-US"/>
              <a:pPr/>
              <a:t>‹#›</a:t>
            </a:fld>
            <a:endParaRPr lang="en-US" altLang="en-US"/>
          </a:p>
        </p:txBody>
      </p:sp>
      <p:sp>
        <p:nvSpPr>
          <p:cNvPr id="7" name="Date Placeholder 6"/>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4262092558"/>
      </p:ext>
    </p:extLst>
  </p:cSld>
  <p:clrMapOvr>
    <a:masterClrMapping/>
  </p:clrMapOvr>
  <p:transition>
    <p:sndAc>
      <p:stSnd>
        <p:snd r:embed="rId1" name="laser.wav"/>
      </p:stSnd>
    </p:sndAc>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A76516F9-6C0F-40EA-A3EC-2104DA5F833F}" type="slidenum">
              <a:rPr lang="en-US" altLang="en-US"/>
              <a:pPr/>
              <a:t>‹#›</a:t>
            </a:fld>
            <a:endParaRPr lang="en-US" altLang="en-US"/>
          </a:p>
        </p:txBody>
      </p:sp>
      <p:sp>
        <p:nvSpPr>
          <p:cNvPr id="9" name="Date Placeholder 8"/>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4187685216"/>
      </p:ext>
    </p:extLst>
  </p:cSld>
  <p:clrMapOvr>
    <a:masterClrMapping/>
  </p:clrMapOvr>
  <p:transition>
    <p:sndAc>
      <p:stSnd>
        <p:snd r:embed="rId1" name="laser.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905395550"/>
      </p:ext>
    </p:extLst>
  </p:cSld>
  <p:clrMapOvr>
    <a:masterClrMapping/>
  </p:clrMapOvr>
  <p:transition>
    <p:wedge/>
    <p:sndAc>
      <p:stSnd>
        <p:snd r:embed="rId1" name="coin.wav"/>
      </p:stSnd>
    </p:sndAc>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F9BB9AEB-B87D-4299-B6C3-0C794F097559}" type="slidenum">
              <a:rPr lang="en-US" altLang="en-US"/>
              <a:pPr/>
              <a:t>‹#›</a:t>
            </a:fld>
            <a:endParaRPr lang="en-US" altLang="en-US"/>
          </a:p>
        </p:txBody>
      </p:sp>
      <p:sp>
        <p:nvSpPr>
          <p:cNvPr id="5" name="Date Placeholder 4"/>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2160761311"/>
      </p:ext>
    </p:extLst>
  </p:cSld>
  <p:clrMapOvr>
    <a:masterClrMapping/>
  </p:clrMapOvr>
  <p:transition>
    <p:sndAc>
      <p:stSnd>
        <p:snd r:embed="rId1" name="laser.wav"/>
      </p:stSnd>
    </p:sndAc>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06DEDD84-7934-45E0-A557-0FD2A5D41B31}" type="slidenum">
              <a:rPr lang="en-US" altLang="en-US"/>
              <a:pPr/>
              <a:t>‹#›</a:t>
            </a:fld>
            <a:endParaRPr lang="en-US" altLang="en-US"/>
          </a:p>
        </p:txBody>
      </p:sp>
      <p:sp>
        <p:nvSpPr>
          <p:cNvPr id="4" name="Date Placeholder 3"/>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2506641013"/>
      </p:ext>
    </p:extLst>
  </p:cSld>
  <p:clrMapOvr>
    <a:masterClrMapping/>
  </p:clrMapOvr>
  <p:transition>
    <p:sndAc>
      <p:stSnd>
        <p:snd r:embed="rId1" name="laser.wav"/>
      </p:stSnd>
    </p:sndAc>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CB938B8B-6B65-4427-8EF9-BB781D7C97AA}" type="slidenum">
              <a:rPr lang="en-US" altLang="en-US"/>
              <a:pPr/>
              <a:t>‹#›</a:t>
            </a:fld>
            <a:endParaRPr lang="en-US" altLang="en-US"/>
          </a:p>
        </p:txBody>
      </p:sp>
      <p:sp>
        <p:nvSpPr>
          <p:cNvPr id="7" name="Date Placeholder 6"/>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151785945"/>
      </p:ext>
    </p:extLst>
  </p:cSld>
  <p:clrMapOvr>
    <a:masterClrMapping/>
  </p:clrMapOvr>
  <p:transition>
    <p:sndAc>
      <p:stSnd>
        <p:snd r:embed="rId1" name="laser.wav"/>
      </p:stSnd>
    </p:sndAc>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4E33812B-F89A-4E44-BAC2-097F4C1CFD93}" type="slidenum">
              <a:rPr lang="en-US" altLang="en-US"/>
              <a:pPr/>
              <a:t>‹#›</a:t>
            </a:fld>
            <a:endParaRPr lang="en-US" altLang="en-US"/>
          </a:p>
        </p:txBody>
      </p:sp>
      <p:sp>
        <p:nvSpPr>
          <p:cNvPr id="7" name="Date Placeholder 6"/>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33185510"/>
      </p:ext>
    </p:extLst>
  </p:cSld>
  <p:clrMapOvr>
    <a:masterClrMapping/>
  </p:clrMapOvr>
  <p:transition>
    <p:sndAc>
      <p:stSnd>
        <p:snd r:embed="rId1" name="laser.wav"/>
      </p:stSnd>
    </p:sndAc>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B616D1CB-B063-4C92-A711-E22466A6E837}" type="slidenum">
              <a:rPr lang="en-US" altLang="en-US"/>
              <a:pPr/>
              <a:t>‹#›</a:t>
            </a:fld>
            <a:endParaRPr lang="en-US" altLang="en-US"/>
          </a:p>
        </p:txBody>
      </p:sp>
      <p:sp>
        <p:nvSpPr>
          <p:cNvPr id="6" name="Date Placeholder 5"/>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1447896189"/>
      </p:ext>
    </p:extLst>
  </p:cSld>
  <p:clrMapOvr>
    <a:masterClrMapping/>
  </p:clrMapOvr>
  <p:transition>
    <p:sndAc>
      <p:stSnd>
        <p:snd r:embed="rId1" name="laser.wav"/>
      </p:stSnd>
    </p:sndAc>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68959342-88BA-4BC4-BC07-0AE45F437388}" type="slidenum">
              <a:rPr lang="en-US" altLang="en-US"/>
              <a:pPr/>
              <a:t>‹#›</a:t>
            </a:fld>
            <a:endParaRPr lang="en-US" altLang="en-US"/>
          </a:p>
        </p:txBody>
      </p:sp>
      <p:sp>
        <p:nvSpPr>
          <p:cNvPr id="6" name="Date Placeholder 5"/>
          <p:cNvSpPr>
            <a:spLocks noGrp="1"/>
          </p:cNvSpPr>
          <p:nvPr>
            <p:ph type="dt" sz="half" idx="12"/>
          </p:nvPr>
        </p:nvSpPr>
        <p:spPr/>
        <p:txBody>
          <a:bodyPr/>
          <a:lstStyle>
            <a:lvl1pPr>
              <a:defRPr/>
            </a:lvl1pPr>
          </a:lstStyle>
          <a:p>
            <a:endParaRPr lang="en-US" altLang="en-US"/>
          </a:p>
        </p:txBody>
      </p:sp>
    </p:spTree>
    <p:extLst>
      <p:ext uri="{BB962C8B-B14F-4D97-AF65-F5344CB8AC3E}">
        <p14:creationId xmlns:p14="http://schemas.microsoft.com/office/powerpoint/2010/main" val="3432847806"/>
      </p:ext>
    </p:extLst>
  </p:cSld>
  <p:clrMapOvr>
    <a:masterClrMapping/>
  </p:clrMapOvr>
  <p:transition>
    <p:sndAc>
      <p:stSnd>
        <p:snd r:embed="rId1" name="laser.wav"/>
      </p:stSnd>
    </p:sndAc>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2162" name="Group 2"/>
          <p:cNvGrpSpPr>
            <a:grpSpLocks/>
          </p:cNvGrpSpPr>
          <p:nvPr/>
        </p:nvGrpSpPr>
        <p:grpSpPr bwMode="auto">
          <a:xfrm>
            <a:off x="0" y="0"/>
            <a:ext cx="9148763" cy="6851650"/>
            <a:chOff x="1" y="0"/>
            <a:chExt cx="5763" cy="4316"/>
          </a:xfrm>
        </p:grpSpPr>
        <p:sp>
          <p:nvSpPr>
            <p:cNvPr id="92163"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64"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65"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2166" name="Group 6"/>
            <p:cNvGrpSpPr>
              <a:grpSpLocks/>
            </p:cNvGrpSpPr>
            <p:nvPr/>
          </p:nvGrpSpPr>
          <p:grpSpPr bwMode="auto">
            <a:xfrm>
              <a:off x="288" y="0"/>
              <a:ext cx="5098" cy="4316"/>
              <a:chOff x="288" y="0"/>
              <a:chExt cx="5098" cy="4316"/>
            </a:xfrm>
          </p:grpSpPr>
          <p:sp>
            <p:nvSpPr>
              <p:cNvPr id="92167"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68"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69"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0"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1"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2"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3"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4"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5"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6"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7"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8"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79"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180"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1"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2"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3"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4"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5"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6"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7"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8"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89"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0"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191" name="Group 31"/>
            <p:cNvGrpSpPr>
              <a:grpSpLocks/>
            </p:cNvGrpSpPr>
            <p:nvPr/>
          </p:nvGrpSpPr>
          <p:grpSpPr bwMode="auto">
            <a:xfrm>
              <a:off x="1" y="392"/>
              <a:ext cx="5758" cy="1571"/>
              <a:chOff x="1" y="392"/>
              <a:chExt cx="5758" cy="1571"/>
            </a:xfrm>
          </p:grpSpPr>
          <p:sp>
            <p:nvSpPr>
              <p:cNvPr id="92192"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3"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4"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5"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6"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197"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8"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199"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n-US" altLang="en-US" noProof="0" smtClean="0"/>
              <a:t>Click to edit Master title style</a:t>
            </a:r>
          </a:p>
        </p:txBody>
      </p:sp>
      <p:sp>
        <p:nvSpPr>
          <p:cNvPr id="92200"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smtClean="0"/>
              <a:t>Click to edit Master subtitle style</a:t>
            </a:r>
          </a:p>
        </p:txBody>
      </p:sp>
      <p:sp>
        <p:nvSpPr>
          <p:cNvPr id="92201" name="Rectangle 41"/>
          <p:cNvSpPr>
            <a:spLocks noGrp="1" noChangeArrowheads="1"/>
          </p:cNvSpPr>
          <p:nvPr>
            <p:ph type="dt" sz="quarter" idx="2"/>
          </p:nvPr>
        </p:nvSpPr>
        <p:spPr/>
        <p:txBody>
          <a:bodyPr/>
          <a:lstStyle>
            <a:lvl1pPr>
              <a:defRPr/>
            </a:lvl1pPr>
          </a:lstStyle>
          <a:p>
            <a:endParaRPr lang="en-US" altLang="en-US"/>
          </a:p>
        </p:txBody>
      </p:sp>
      <p:sp>
        <p:nvSpPr>
          <p:cNvPr id="92202" name="Rectangle 42"/>
          <p:cNvSpPr>
            <a:spLocks noGrp="1" noChangeArrowheads="1"/>
          </p:cNvSpPr>
          <p:nvPr>
            <p:ph type="ftr" sz="quarter" idx="3"/>
          </p:nvPr>
        </p:nvSpPr>
        <p:spPr/>
        <p:txBody>
          <a:bodyPr/>
          <a:lstStyle>
            <a:lvl1pPr>
              <a:defRPr/>
            </a:lvl1pPr>
          </a:lstStyle>
          <a:p>
            <a:endParaRPr lang="en-US" altLang="en-US"/>
          </a:p>
        </p:txBody>
      </p:sp>
      <p:sp>
        <p:nvSpPr>
          <p:cNvPr id="92203" name="Rectangle 43"/>
          <p:cNvSpPr>
            <a:spLocks noGrp="1" noChangeArrowheads="1"/>
          </p:cNvSpPr>
          <p:nvPr>
            <p:ph type="sldNum" sz="quarter" idx="4"/>
          </p:nvPr>
        </p:nvSpPr>
        <p:spPr/>
        <p:txBody>
          <a:bodyPr/>
          <a:lstStyle>
            <a:lvl1pPr>
              <a:defRPr/>
            </a:lvl1pPr>
          </a:lstStyle>
          <a:p>
            <a:fld id="{4B744287-D505-4F7D-940A-6D8BFB3EC436}" type="slidenum">
              <a:rPr lang="en-US" altLang="en-US"/>
              <a:pPr/>
              <a:t>‹#›</a:t>
            </a:fld>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92199"/>
                                        </p:tgtEl>
                                        <p:attrNameLst>
                                          <p:attrName>style.visibility</p:attrName>
                                        </p:attrNameLst>
                                      </p:cBhvr>
                                      <p:to>
                                        <p:strVal val="visible"/>
                                      </p:to>
                                    </p:set>
                                    <p:animEffect transition="in" filter="fade">
                                      <p:cBhvr>
                                        <p:cTn id="7" dur="600">
                                          <p:stCondLst>
                                            <p:cond delay="0"/>
                                          </p:stCondLst>
                                        </p:cTn>
                                        <p:tgtEl>
                                          <p:spTgt spid="92199"/>
                                        </p:tgtEl>
                                      </p:cBhvr>
                                    </p:animEffect>
                                    <p:anim calcmode="lin" valueType="num">
                                      <p:cBhvr>
                                        <p:cTn id="8" dur="600" fill="hold">
                                          <p:stCondLst>
                                            <p:cond delay="0"/>
                                          </p:stCondLst>
                                        </p:cTn>
                                        <p:tgtEl>
                                          <p:spTgt spid="92199"/>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92199"/>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92199"/>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92200">
                                            <p:txEl>
                                              <p:pRg st="0" end="0"/>
                                            </p:txEl>
                                          </p:spTgt>
                                        </p:tgtEl>
                                        <p:attrNameLst>
                                          <p:attrName>style.visibility</p:attrName>
                                        </p:attrNameLst>
                                      </p:cBhvr>
                                      <p:to>
                                        <p:strVal val="visible"/>
                                      </p:to>
                                    </p:set>
                                    <p:animEffect transition="in" filter="slide(fromBottom)">
                                      <p:cBhvr>
                                        <p:cTn id="15" dur="500">
                                          <p:stCondLst>
                                            <p:cond delay="0"/>
                                          </p:stCondLst>
                                        </p:cTn>
                                        <p:tgtEl>
                                          <p:spTgt spid="922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9" grpId="0"/>
      <p:bldP spid="92200" grpId="0" build="p">
        <p:tmplLst>
          <p:tmpl lvl="1">
            <p:tnLst>
              <p:par>
                <p:cTn presetID="12" presetClass="entr" presetSubtype="4" fill="hold" nodeType="clickEffect">
                  <p:stCondLst>
                    <p:cond delay="0"/>
                  </p:stCondLst>
                  <p:childTnLst>
                    <p:set>
                      <p:cBhvr>
                        <p:cTn dur="1" fill="hold">
                          <p:stCondLst>
                            <p:cond delay="0"/>
                          </p:stCondLst>
                        </p:cTn>
                        <p:tgtEl>
                          <p:spTgt spid="92200"/>
                        </p:tgtEl>
                        <p:attrNameLst>
                          <p:attrName>style.visibility</p:attrName>
                        </p:attrNameLst>
                      </p:cBhvr>
                      <p:to>
                        <p:strVal val="visible"/>
                      </p:to>
                    </p:set>
                    <p:animEffect transition="in" filter="slide(fromBottom)">
                      <p:cBhvr>
                        <p:cTn dur="500">
                          <p:stCondLst>
                            <p:cond delay="0"/>
                          </p:stCondLst>
                        </p:cTn>
                        <p:tgtEl>
                          <p:spTgt spid="92200"/>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AE58181-E015-4282-8222-756DBC96FC0B}" type="slidenum">
              <a:rPr lang="en-US" altLang="en-US"/>
              <a:pPr/>
              <a:t>‹#›</a:t>
            </a:fld>
            <a:endParaRPr lang="en-US" altLang="en-US"/>
          </a:p>
        </p:txBody>
      </p:sp>
    </p:spTree>
    <p:extLst>
      <p:ext uri="{BB962C8B-B14F-4D97-AF65-F5344CB8AC3E}">
        <p14:creationId xmlns:p14="http://schemas.microsoft.com/office/powerpoint/2010/main" val="3018995920"/>
      </p:ext>
    </p:extLst>
  </p:cSld>
  <p:clrMapOvr>
    <a:masterClrMapping/>
  </p:clrMapOvr>
  <p:transition>
    <p:push dir="r"/>
    <p:sndAc>
      <p:stSnd>
        <p:snd r:embed="rId1" name="type.wav"/>
      </p:stSnd>
    </p:sndAc>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B01E15E-C3CE-460B-A920-3C0FF493047C}" type="slidenum">
              <a:rPr lang="en-US" altLang="en-US"/>
              <a:pPr/>
              <a:t>‹#›</a:t>
            </a:fld>
            <a:endParaRPr lang="en-US" altLang="en-US"/>
          </a:p>
        </p:txBody>
      </p:sp>
    </p:spTree>
    <p:extLst>
      <p:ext uri="{BB962C8B-B14F-4D97-AF65-F5344CB8AC3E}">
        <p14:creationId xmlns:p14="http://schemas.microsoft.com/office/powerpoint/2010/main" val="2171530102"/>
      </p:ext>
    </p:extLst>
  </p:cSld>
  <p:clrMapOvr>
    <a:masterClrMapping/>
  </p:clrMapOvr>
  <p:transition>
    <p:push dir="r"/>
    <p:sndAc>
      <p:stSnd>
        <p:snd r:embed="rId1" name="type.wav"/>
      </p:stSnd>
    </p:sndAc>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DD74669-95C3-49F1-B5C1-A88644A835DB}" type="slidenum">
              <a:rPr lang="en-US" altLang="en-US"/>
              <a:pPr/>
              <a:t>‹#›</a:t>
            </a:fld>
            <a:endParaRPr lang="en-US" altLang="en-US"/>
          </a:p>
        </p:txBody>
      </p:sp>
    </p:spTree>
    <p:extLst>
      <p:ext uri="{BB962C8B-B14F-4D97-AF65-F5344CB8AC3E}">
        <p14:creationId xmlns:p14="http://schemas.microsoft.com/office/powerpoint/2010/main" val="912082773"/>
      </p:ext>
    </p:extLst>
  </p:cSld>
  <p:clrMapOvr>
    <a:masterClrMapping/>
  </p:clrMapOvr>
  <p:transition>
    <p:push dir="r"/>
    <p:sndAc>
      <p:stSnd>
        <p:snd r:embed="rId1" name="typ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252032661"/>
      </p:ext>
    </p:extLst>
  </p:cSld>
  <p:clrMapOvr>
    <a:masterClrMapping/>
  </p:clrMapOvr>
  <p:transition>
    <p:wedge/>
    <p:sndAc>
      <p:stSnd>
        <p:snd r:embed="rId1" name="coin.wav"/>
      </p:stSnd>
    </p:sndAc>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6879AAC7-F1F5-42F3-9DD2-EEA41F7BDA00}" type="slidenum">
              <a:rPr lang="en-US" altLang="en-US"/>
              <a:pPr/>
              <a:t>‹#›</a:t>
            </a:fld>
            <a:endParaRPr lang="en-US" altLang="en-US"/>
          </a:p>
        </p:txBody>
      </p:sp>
    </p:spTree>
    <p:extLst>
      <p:ext uri="{BB962C8B-B14F-4D97-AF65-F5344CB8AC3E}">
        <p14:creationId xmlns:p14="http://schemas.microsoft.com/office/powerpoint/2010/main" val="1018726264"/>
      </p:ext>
    </p:extLst>
  </p:cSld>
  <p:clrMapOvr>
    <a:masterClrMapping/>
  </p:clrMapOvr>
  <p:transition>
    <p:push dir="r"/>
    <p:sndAc>
      <p:stSnd>
        <p:snd r:embed="rId1" name="type.wav"/>
      </p:stSnd>
    </p:sndAc>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503C03F4-891B-455A-84B5-8D08202EDE8F}" type="slidenum">
              <a:rPr lang="en-US" altLang="en-US"/>
              <a:pPr/>
              <a:t>‹#›</a:t>
            </a:fld>
            <a:endParaRPr lang="en-US" altLang="en-US"/>
          </a:p>
        </p:txBody>
      </p:sp>
    </p:spTree>
    <p:extLst>
      <p:ext uri="{BB962C8B-B14F-4D97-AF65-F5344CB8AC3E}">
        <p14:creationId xmlns:p14="http://schemas.microsoft.com/office/powerpoint/2010/main" val="1358103742"/>
      </p:ext>
    </p:extLst>
  </p:cSld>
  <p:clrMapOvr>
    <a:masterClrMapping/>
  </p:clrMapOvr>
  <p:transition>
    <p:push dir="r"/>
    <p:sndAc>
      <p:stSnd>
        <p:snd r:embed="rId1" name="type.wav"/>
      </p:stSnd>
    </p:sndAc>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639B07B-C7CD-4786-974D-EBCA8CD2953F}" type="slidenum">
              <a:rPr lang="en-US" altLang="en-US"/>
              <a:pPr/>
              <a:t>‹#›</a:t>
            </a:fld>
            <a:endParaRPr lang="en-US" altLang="en-US"/>
          </a:p>
        </p:txBody>
      </p:sp>
    </p:spTree>
    <p:extLst>
      <p:ext uri="{BB962C8B-B14F-4D97-AF65-F5344CB8AC3E}">
        <p14:creationId xmlns:p14="http://schemas.microsoft.com/office/powerpoint/2010/main" val="2598065810"/>
      </p:ext>
    </p:extLst>
  </p:cSld>
  <p:clrMapOvr>
    <a:masterClrMapping/>
  </p:clrMapOvr>
  <p:transition>
    <p:push dir="r"/>
    <p:sndAc>
      <p:stSnd>
        <p:snd r:embed="rId1" name="type.wav"/>
      </p:stSnd>
    </p:sndAc>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7D4644CF-6878-4D6A-9074-EAB6CD161862}" type="slidenum">
              <a:rPr lang="en-US" altLang="en-US"/>
              <a:pPr/>
              <a:t>‹#›</a:t>
            </a:fld>
            <a:endParaRPr lang="en-US" altLang="en-US"/>
          </a:p>
        </p:txBody>
      </p:sp>
    </p:spTree>
    <p:extLst>
      <p:ext uri="{BB962C8B-B14F-4D97-AF65-F5344CB8AC3E}">
        <p14:creationId xmlns:p14="http://schemas.microsoft.com/office/powerpoint/2010/main" val="907223180"/>
      </p:ext>
    </p:extLst>
  </p:cSld>
  <p:clrMapOvr>
    <a:masterClrMapping/>
  </p:clrMapOvr>
  <p:transition>
    <p:push dir="r"/>
    <p:sndAc>
      <p:stSnd>
        <p:snd r:embed="rId1" name="type.wav"/>
      </p:stSnd>
    </p:sndAc>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724D74B1-5270-43D0-A4FB-8BAC4983C490}" type="slidenum">
              <a:rPr lang="en-US" altLang="en-US"/>
              <a:pPr/>
              <a:t>‹#›</a:t>
            </a:fld>
            <a:endParaRPr lang="en-US" altLang="en-US"/>
          </a:p>
        </p:txBody>
      </p:sp>
    </p:spTree>
    <p:extLst>
      <p:ext uri="{BB962C8B-B14F-4D97-AF65-F5344CB8AC3E}">
        <p14:creationId xmlns:p14="http://schemas.microsoft.com/office/powerpoint/2010/main" val="1452322737"/>
      </p:ext>
    </p:extLst>
  </p:cSld>
  <p:clrMapOvr>
    <a:masterClrMapping/>
  </p:clrMapOvr>
  <p:transition>
    <p:push dir="r"/>
    <p:sndAc>
      <p:stSnd>
        <p:snd r:embed="rId1" name="type.wav"/>
      </p:stSnd>
    </p:sndAc>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A2EA192-C29C-468D-85EE-365C645A7A55}" type="slidenum">
              <a:rPr lang="en-US" altLang="en-US"/>
              <a:pPr/>
              <a:t>‹#›</a:t>
            </a:fld>
            <a:endParaRPr lang="en-US" altLang="en-US"/>
          </a:p>
        </p:txBody>
      </p:sp>
    </p:spTree>
    <p:extLst>
      <p:ext uri="{BB962C8B-B14F-4D97-AF65-F5344CB8AC3E}">
        <p14:creationId xmlns:p14="http://schemas.microsoft.com/office/powerpoint/2010/main" val="2085294614"/>
      </p:ext>
    </p:extLst>
  </p:cSld>
  <p:clrMapOvr>
    <a:masterClrMapping/>
  </p:clrMapOvr>
  <p:transition>
    <p:push dir="r"/>
    <p:sndAc>
      <p:stSnd>
        <p:snd r:embed="rId1" name="type.wav"/>
      </p:stSnd>
    </p:sndAc>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08B73DC-1879-4649-9049-1581AAFA9675}" type="slidenum">
              <a:rPr lang="en-US" altLang="en-US"/>
              <a:pPr/>
              <a:t>‹#›</a:t>
            </a:fld>
            <a:endParaRPr lang="en-US" altLang="en-US"/>
          </a:p>
        </p:txBody>
      </p:sp>
    </p:spTree>
    <p:extLst>
      <p:ext uri="{BB962C8B-B14F-4D97-AF65-F5344CB8AC3E}">
        <p14:creationId xmlns:p14="http://schemas.microsoft.com/office/powerpoint/2010/main" val="2060627441"/>
      </p:ext>
    </p:extLst>
  </p:cSld>
  <p:clrMapOvr>
    <a:masterClrMapping/>
  </p:clrMapOvr>
  <p:transition>
    <p:push dir="r"/>
    <p:sndAc>
      <p:stSnd>
        <p:snd r:embed="rId1" name="type.wav"/>
      </p:stSnd>
    </p:sndAc>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113666" name="Group 2"/>
          <p:cNvGrpSpPr>
            <a:grpSpLocks/>
          </p:cNvGrpSpPr>
          <p:nvPr/>
        </p:nvGrpSpPr>
        <p:grpSpPr bwMode="auto">
          <a:xfrm>
            <a:off x="-6350" y="20638"/>
            <a:ext cx="9144000" cy="6858000"/>
            <a:chOff x="0" y="0"/>
            <a:chExt cx="5760" cy="4320"/>
          </a:xfrm>
        </p:grpSpPr>
        <p:sp>
          <p:nvSpPr>
            <p:cNvPr id="113667"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68"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3669" name="Freeform 5"/>
          <p:cNvSpPr>
            <a:spLocks/>
          </p:cNvSpPr>
          <p:nvPr/>
        </p:nvSpPr>
        <p:spPr bwMode="hidden">
          <a:xfrm>
            <a:off x="6242050" y="626903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3670" name="Group 6"/>
          <p:cNvGrpSpPr>
            <a:grpSpLocks/>
          </p:cNvGrpSpPr>
          <p:nvPr/>
        </p:nvGrpSpPr>
        <p:grpSpPr bwMode="auto">
          <a:xfrm>
            <a:off x="-1588" y="6034088"/>
            <a:ext cx="7845426" cy="850900"/>
            <a:chOff x="0" y="3792"/>
            <a:chExt cx="4942" cy="536"/>
          </a:xfrm>
        </p:grpSpPr>
        <p:sp>
          <p:nvSpPr>
            <p:cNvPr id="113671"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3672" name="Group 8"/>
            <p:cNvGrpSpPr>
              <a:grpSpLocks/>
            </p:cNvGrpSpPr>
            <p:nvPr userDrawn="1"/>
          </p:nvGrpSpPr>
          <p:grpSpPr bwMode="auto">
            <a:xfrm>
              <a:off x="2486" y="3792"/>
              <a:ext cx="2456" cy="536"/>
              <a:chOff x="2486" y="3792"/>
              <a:chExt cx="2456" cy="536"/>
            </a:xfrm>
          </p:grpSpPr>
          <p:sp>
            <p:nvSpPr>
              <p:cNvPr id="113673"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74"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75"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76"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77"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3678"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3679" name="Group 15"/>
          <p:cNvGrpSpPr>
            <a:grpSpLocks/>
          </p:cNvGrpSpPr>
          <p:nvPr/>
        </p:nvGrpSpPr>
        <p:grpSpPr bwMode="auto">
          <a:xfrm>
            <a:off x="627063" y="6021388"/>
            <a:ext cx="5684837" cy="849312"/>
            <a:chOff x="395" y="3793"/>
            <a:chExt cx="3581" cy="535"/>
          </a:xfrm>
        </p:grpSpPr>
        <p:sp>
          <p:nvSpPr>
            <p:cNvPr id="113680"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1"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2"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3"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4"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5"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3686"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en-US" altLang="en-US" noProof="0" smtClean="0"/>
              <a:t>Click to edit Master title style</a:t>
            </a:r>
          </a:p>
        </p:txBody>
      </p:sp>
      <p:sp>
        <p:nvSpPr>
          <p:cNvPr id="11368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en-US" altLang="en-US" noProof="0" smtClean="0"/>
              <a:t>Click to edit Master subtitle style</a:t>
            </a:r>
          </a:p>
        </p:txBody>
      </p:sp>
      <p:sp>
        <p:nvSpPr>
          <p:cNvPr id="113688" name="Rectangle 24"/>
          <p:cNvSpPr>
            <a:spLocks noGrp="1" noChangeArrowheads="1"/>
          </p:cNvSpPr>
          <p:nvPr>
            <p:ph type="dt" sz="quarter" idx="2"/>
          </p:nvPr>
        </p:nvSpPr>
        <p:spPr/>
        <p:txBody>
          <a:bodyPr/>
          <a:lstStyle>
            <a:lvl1pPr>
              <a:defRPr/>
            </a:lvl1pPr>
          </a:lstStyle>
          <a:p>
            <a:endParaRPr lang="en-US" altLang="en-US"/>
          </a:p>
        </p:txBody>
      </p:sp>
      <p:sp>
        <p:nvSpPr>
          <p:cNvPr id="113689" name="Rectangle 25"/>
          <p:cNvSpPr>
            <a:spLocks noGrp="1" noChangeArrowheads="1"/>
          </p:cNvSpPr>
          <p:nvPr>
            <p:ph type="sldNum" sz="quarter" idx="4"/>
          </p:nvPr>
        </p:nvSpPr>
        <p:spPr/>
        <p:txBody>
          <a:bodyPr/>
          <a:lstStyle>
            <a:lvl1pPr>
              <a:defRPr/>
            </a:lvl1pPr>
          </a:lstStyle>
          <a:p>
            <a:fld id="{F97AC5CE-392E-419E-898D-3F42EAB9235C}" type="slidenum">
              <a:rPr lang="en-US" altLang="en-US"/>
              <a:pPr/>
              <a:t>‹#›</a:t>
            </a:fld>
            <a:endParaRPr lang="en-US" altLang="en-US"/>
          </a:p>
        </p:txBody>
      </p:sp>
      <p:sp>
        <p:nvSpPr>
          <p:cNvPr id="113690" name="Rectangle 26"/>
          <p:cNvSpPr>
            <a:spLocks noGrp="1" noChangeArrowheads="1"/>
          </p:cNvSpPr>
          <p:nvPr>
            <p:ph type="ftr" sz="quarter" idx="3"/>
          </p:nvPr>
        </p:nvSpPr>
        <p:spPr/>
        <p:txBody>
          <a:bodyPr/>
          <a:lstStyle>
            <a:lvl1pPr>
              <a:defRPr/>
            </a:lvl1pPr>
          </a:lstStyle>
          <a:p>
            <a:endParaRPr lang="en-US" altLang="en-US"/>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3686"/>
                                        </p:tgtEl>
                                        <p:attrNameLst>
                                          <p:attrName>style.visibility</p:attrName>
                                        </p:attrNameLst>
                                      </p:cBhvr>
                                      <p:to>
                                        <p:strVal val="visible"/>
                                      </p:to>
                                    </p:set>
                                    <p:anim calcmode="lin" valueType="num">
                                      <p:cBhvr>
                                        <p:cTn id="7" dur="2000" fill="hold"/>
                                        <p:tgtEl>
                                          <p:spTgt spid="113686"/>
                                        </p:tgtEl>
                                        <p:attrNameLst>
                                          <p:attrName>ppt_w</p:attrName>
                                        </p:attrNameLst>
                                      </p:cBhvr>
                                      <p:tavLst>
                                        <p:tav tm="0">
                                          <p:val>
                                            <p:strVal val="#ppt_w"/>
                                          </p:val>
                                        </p:tav>
                                        <p:tav tm="100000">
                                          <p:val>
                                            <p:strVal val="#ppt_w"/>
                                          </p:val>
                                        </p:tav>
                                      </p:tavLst>
                                    </p:anim>
                                    <p:anim calcmode="lin" valueType="num">
                                      <p:cBhvr>
                                        <p:cTn id="8" dur="2000" fill="hold"/>
                                        <p:tgtEl>
                                          <p:spTgt spid="113686"/>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13686"/>
                                        </p:tgtEl>
                                        <p:attrNameLst>
                                          <p:attrName>ppt_x</p:attrName>
                                        </p:attrNameLst>
                                      </p:cBhvr>
                                      <p:tavLst>
                                        <p:tav tm="0">
                                          <p:val>
                                            <p:strVal val="#ppt_x-.4"/>
                                          </p:val>
                                        </p:tav>
                                        <p:tav tm="100000">
                                          <p:val>
                                            <p:strVal val="#ppt_x"/>
                                          </p:val>
                                        </p:tav>
                                      </p:tavLst>
                                    </p:anim>
                                    <p:anim calcmode="lin" valueType="num">
                                      <p:cBhvr>
                                        <p:cTn id="10" dur="2000" fill="hold"/>
                                        <p:tgtEl>
                                          <p:spTgt spid="113686"/>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113687">
                                            <p:txEl>
                                              <p:pRg st="0" end="0"/>
                                            </p:txEl>
                                          </p:spTgt>
                                        </p:tgtEl>
                                        <p:attrNameLst>
                                          <p:attrName>style.visibility</p:attrName>
                                        </p:attrNameLst>
                                      </p:cBhvr>
                                      <p:to>
                                        <p:strVal val="visible"/>
                                      </p:to>
                                    </p:set>
                                    <p:animEffect transition="in" filter="fade">
                                      <p:cBhvr>
                                        <p:cTn id="15" dur="500">
                                          <p:stCondLst>
                                            <p:cond delay="0"/>
                                          </p:stCondLst>
                                        </p:cTn>
                                        <p:tgtEl>
                                          <p:spTgt spid="113687">
                                            <p:txEl>
                                              <p:pRg st="0" end="0"/>
                                            </p:txEl>
                                          </p:spTgt>
                                        </p:tgtEl>
                                      </p:cBhvr>
                                    </p:animEffect>
                                    <p:anim calcmode="lin" valueType="num">
                                      <p:cBhvr>
                                        <p:cTn id="16" dur="500" fill="hold">
                                          <p:stCondLst>
                                            <p:cond delay="0"/>
                                          </p:stCondLst>
                                        </p:cTn>
                                        <p:tgtEl>
                                          <p:spTgt spid="113687">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1136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86" grpId="0"/>
      <p:bldP spid="113687"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113687"/>
                        </p:tgtEl>
                        <p:attrNameLst>
                          <p:attrName>style.visibility</p:attrName>
                        </p:attrNameLst>
                      </p:cBhvr>
                      <p:to>
                        <p:strVal val="visible"/>
                      </p:to>
                    </p:set>
                    <p:animEffect transition="in" filter="fade">
                      <p:cBhvr>
                        <p:cTn dur="500">
                          <p:stCondLst>
                            <p:cond delay="0"/>
                          </p:stCondLst>
                        </p:cTn>
                        <p:tgtEl>
                          <p:spTgt spid="113687"/>
                        </p:tgtEl>
                      </p:cBhvr>
                    </p:animEffect>
                    <p:anim calcmode="lin" valueType="num">
                      <p:cBhvr>
                        <p:cTn dur="500" fill="hold">
                          <p:stCondLst>
                            <p:cond delay="0"/>
                          </p:stCondLst>
                        </p:cTn>
                        <p:tgtEl>
                          <p:spTgt spid="11368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368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357BFFE-E9D2-440E-8FF9-76EF1104B8B2}" type="slidenum">
              <a:rPr lang="en-US" altLang="en-US"/>
              <a:pPr/>
              <a:t>‹#›</a:t>
            </a:fld>
            <a:endParaRPr lang="en-US" altLang="en-US"/>
          </a:p>
        </p:txBody>
      </p:sp>
    </p:spTree>
    <p:extLst>
      <p:ext uri="{BB962C8B-B14F-4D97-AF65-F5344CB8AC3E}">
        <p14:creationId xmlns:p14="http://schemas.microsoft.com/office/powerpoint/2010/main" val="3851515626"/>
      </p:ext>
    </p:extLst>
  </p:cSld>
  <p:clrMapOvr>
    <a:masterClrMapping/>
  </p:clrMapOvr>
  <p:transition>
    <p:cover dir="d"/>
    <p:sndAc>
      <p:stSnd>
        <p:snd r:embed="rId1" name="wind.wav"/>
      </p:stSnd>
    </p:sndAc>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334A4B1-5462-4534-9A1F-EF109C85E70F}" type="slidenum">
              <a:rPr lang="en-US" altLang="en-US"/>
              <a:pPr/>
              <a:t>‹#›</a:t>
            </a:fld>
            <a:endParaRPr lang="en-US" altLang="en-US"/>
          </a:p>
        </p:txBody>
      </p:sp>
    </p:spTree>
    <p:extLst>
      <p:ext uri="{BB962C8B-B14F-4D97-AF65-F5344CB8AC3E}">
        <p14:creationId xmlns:p14="http://schemas.microsoft.com/office/powerpoint/2010/main" val="338470982"/>
      </p:ext>
    </p:extLst>
  </p:cSld>
  <p:clrMapOvr>
    <a:masterClrMapping/>
  </p:clrMapOvr>
  <p:transition>
    <p:cover dir="d"/>
    <p:sndAc>
      <p:stSnd>
        <p:snd r:embed="rId1" name="wind.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1842214506"/>
      </p:ext>
    </p:extLst>
  </p:cSld>
  <p:clrMapOvr>
    <a:masterClrMapping/>
  </p:clrMapOvr>
  <p:transition>
    <p:wedge/>
    <p:sndAc>
      <p:stSnd>
        <p:snd r:embed="rId1" name="coin.wav"/>
      </p:stSnd>
    </p:sndAc>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C4474BE-53A2-41FF-AF96-AE468F5565AC}" type="slidenum">
              <a:rPr lang="en-US" altLang="en-US"/>
              <a:pPr/>
              <a:t>‹#›</a:t>
            </a:fld>
            <a:endParaRPr lang="en-US" altLang="en-US"/>
          </a:p>
        </p:txBody>
      </p:sp>
    </p:spTree>
    <p:extLst>
      <p:ext uri="{BB962C8B-B14F-4D97-AF65-F5344CB8AC3E}">
        <p14:creationId xmlns:p14="http://schemas.microsoft.com/office/powerpoint/2010/main" val="1156961584"/>
      </p:ext>
    </p:extLst>
  </p:cSld>
  <p:clrMapOvr>
    <a:masterClrMapping/>
  </p:clrMapOvr>
  <p:transition>
    <p:cover dir="d"/>
    <p:sndAc>
      <p:stSnd>
        <p:snd r:embed="rId1" name="wind.wav"/>
      </p:stSnd>
    </p:sndAc>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13EB6819-5655-4B07-B23B-F7FCAB877195}" type="slidenum">
              <a:rPr lang="en-US" altLang="en-US"/>
              <a:pPr/>
              <a:t>‹#›</a:t>
            </a:fld>
            <a:endParaRPr lang="en-US" altLang="en-US"/>
          </a:p>
        </p:txBody>
      </p:sp>
    </p:spTree>
    <p:extLst>
      <p:ext uri="{BB962C8B-B14F-4D97-AF65-F5344CB8AC3E}">
        <p14:creationId xmlns:p14="http://schemas.microsoft.com/office/powerpoint/2010/main" val="3900451382"/>
      </p:ext>
    </p:extLst>
  </p:cSld>
  <p:clrMapOvr>
    <a:masterClrMapping/>
  </p:clrMapOvr>
  <p:transition>
    <p:cover dir="d"/>
    <p:sndAc>
      <p:stSnd>
        <p:snd r:embed="rId1" name="wind.wav"/>
      </p:stSnd>
    </p:sndAc>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FAB2A557-9EC2-4533-8267-E27C181F2546}" type="slidenum">
              <a:rPr lang="en-US" altLang="en-US"/>
              <a:pPr/>
              <a:t>‹#›</a:t>
            </a:fld>
            <a:endParaRPr lang="en-US" altLang="en-US"/>
          </a:p>
        </p:txBody>
      </p:sp>
    </p:spTree>
    <p:extLst>
      <p:ext uri="{BB962C8B-B14F-4D97-AF65-F5344CB8AC3E}">
        <p14:creationId xmlns:p14="http://schemas.microsoft.com/office/powerpoint/2010/main" val="1262945402"/>
      </p:ext>
    </p:extLst>
  </p:cSld>
  <p:clrMapOvr>
    <a:masterClrMapping/>
  </p:clrMapOvr>
  <p:transition>
    <p:cover dir="d"/>
    <p:sndAc>
      <p:stSnd>
        <p:snd r:embed="rId1" name="wind.wav"/>
      </p:stSnd>
    </p:sndAc>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12D35ABC-D8F7-4BD8-8D33-2A5B2F0DA542}" type="slidenum">
              <a:rPr lang="en-US" altLang="en-US"/>
              <a:pPr/>
              <a:t>‹#›</a:t>
            </a:fld>
            <a:endParaRPr lang="en-US" altLang="en-US"/>
          </a:p>
        </p:txBody>
      </p:sp>
    </p:spTree>
    <p:extLst>
      <p:ext uri="{BB962C8B-B14F-4D97-AF65-F5344CB8AC3E}">
        <p14:creationId xmlns:p14="http://schemas.microsoft.com/office/powerpoint/2010/main" val="838882915"/>
      </p:ext>
    </p:extLst>
  </p:cSld>
  <p:clrMapOvr>
    <a:masterClrMapping/>
  </p:clrMapOvr>
  <p:transition>
    <p:cover dir="d"/>
    <p:sndAc>
      <p:stSnd>
        <p:snd r:embed="rId1" name="wind.wav"/>
      </p:stSnd>
    </p:sndAc>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2DECAD80-B4F3-43B0-8D2D-28DE341D0AE0}" type="slidenum">
              <a:rPr lang="en-US" altLang="en-US"/>
              <a:pPr/>
              <a:t>‹#›</a:t>
            </a:fld>
            <a:endParaRPr lang="en-US" altLang="en-US"/>
          </a:p>
        </p:txBody>
      </p:sp>
    </p:spTree>
    <p:extLst>
      <p:ext uri="{BB962C8B-B14F-4D97-AF65-F5344CB8AC3E}">
        <p14:creationId xmlns:p14="http://schemas.microsoft.com/office/powerpoint/2010/main" val="4182081443"/>
      </p:ext>
    </p:extLst>
  </p:cSld>
  <p:clrMapOvr>
    <a:masterClrMapping/>
  </p:clrMapOvr>
  <p:transition>
    <p:cover dir="d"/>
    <p:sndAc>
      <p:stSnd>
        <p:snd r:embed="rId1" name="wind.wav"/>
      </p:stSnd>
    </p:sndAc>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24BB58C-2DBB-4B02-9C45-9411B634A703}" type="slidenum">
              <a:rPr lang="en-US" altLang="en-US"/>
              <a:pPr/>
              <a:t>‹#›</a:t>
            </a:fld>
            <a:endParaRPr lang="en-US" altLang="en-US"/>
          </a:p>
        </p:txBody>
      </p:sp>
    </p:spTree>
    <p:extLst>
      <p:ext uri="{BB962C8B-B14F-4D97-AF65-F5344CB8AC3E}">
        <p14:creationId xmlns:p14="http://schemas.microsoft.com/office/powerpoint/2010/main" val="3652643332"/>
      </p:ext>
    </p:extLst>
  </p:cSld>
  <p:clrMapOvr>
    <a:masterClrMapping/>
  </p:clrMapOvr>
  <p:transition>
    <p:cover dir="d"/>
    <p:sndAc>
      <p:stSnd>
        <p:snd r:embed="rId1" name="wind.wav"/>
      </p:stSnd>
    </p:sndAc>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A253D69-1846-405E-A1A3-CB81A3A27FDA}" type="slidenum">
              <a:rPr lang="en-US" altLang="en-US"/>
              <a:pPr/>
              <a:t>‹#›</a:t>
            </a:fld>
            <a:endParaRPr lang="en-US" altLang="en-US"/>
          </a:p>
        </p:txBody>
      </p:sp>
    </p:spTree>
    <p:extLst>
      <p:ext uri="{BB962C8B-B14F-4D97-AF65-F5344CB8AC3E}">
        <p14:creationId xmlns:p14="http://schemas.microsoft.com/office/powerpoint/2010/main" val="3730571259"/>
      </p:ext>
    </p:extLst>
  </p:cSld>
  <p:clrMapOvr>
    <a:masterClrMapping/>
  </p:clrMapOvr>
  <p:transition>
    <p:cover dir="d"/>
    <p:sndAc>
      <p:stSnd>
        <p:snd r:embed="rId1" name="wind.wav"/>
      </p:stSnd>
    </p:sndAc>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3944B0B-780A-4138-B30F-A96DB4D7956B}" type="slidenum">
              <a:rPr lang="en-US" altLang="en-US"/>
              <a:pPr/>
              <a:t>‹#›</a:t>
            </a:fld>
            <a:endParaRPr lang="en-US" altLang="en-US"/>
          </a:p>
        </p:txBody>
      </p:sp>
    </p:spTree>
    <p:extLst>
      <p:ext uri="{BB962C8B-B14F-4D97-AF65-F5344CB8AC3E}">
        <p14:creationId xmlns:p14="http://schemas.microsoft.com/office/powerpoint/2010/main" val="536743674"/>
      </p:ext>
    </p:extLst>
  </p:cSld>
  <p:clrMapOvr>
    <a:masterClrMapping/>
  </p:clrMapOvr>
  <p:transition>
    <p:cover dir="d"/>
    <p:sndAc>
      <p:stSnd>
        <p:snd r:embed="rId1" name="wind.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324888982"/>
      </p:ext>
    </p:extLst>
  </p:cSld>
  <p:clrMapOvr>
    <a:masterClrMapping/>
  </p:clrMapOvr>
  <p:transition>
    <p:wedge/>
    <p:sndAc>
      <p:stSnd>
        <p:snd r:embed="rId1" name="coin.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3009790786"/>
      </p:ext>
    </p:extLst>
  </p:cSld>
  <p:clrMapOvr>
    <a:masterClrMapping/>
  </p:clrMapOvr>
  <p:transition>
    <p:wedge/>
    <p:sndAc>
      <p:stSnd>
        <p:snd r:embed="rId1" name="coin.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92FF1C6-90E9-4288-B075-3303C41230E7}" type="datetimeFigureOut">
              <a:rPr lang="en-US" smtClean="0"/>
              <a:pPr/>
              <a:t>10/16/2017</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DF383E9-AF5E-4FBD-87D9-52C8A827E81A}" type="slidenum">
              <a:rPr lang="en-US" smtClean="0"/>
              <a:pPr/>
              <a:t>‹#›</a:t>
            </a:fld>
            <a:endParaRPr lang="en-US"/>
          </a:p>
        </p:txBody>
      </p:sp>
    </p:spTree>
    <p:extLst>
      <p:ext uri="{BB962C8B-B14F-4D97-AF65-F5344CB8AC3E}">
        <p14:creationId xmlns:p14="http://schemas.microsoft.com/office/powerpoint/2010/main" val="2901213207"/>
      </p:ext>
    </p:extLst>
  </p:cSld>
  <p:clrMapOvr>
    <a:masterClrMapping/>
  </p:clrMapOvr>
  <p:transition>
    <p:wedge/>
    <p:sndAc>
      <p:stSnd>
        <p:snd r:embed="rId1" name="coin.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2.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audio" Target="../media/audio3.wav"/></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audio" Target="../media/audio4.wav"/><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audio" Target="../media/audio5.wav"/><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audio" Target="../media/audio6.wav"/><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1203"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defRPr>
            </a:lvl1pPr>
          </a:lstStyle>
          <a:p>
            <a:fld id="{492FF1C6-90E9-4288-B075-3303C41230E7}" type="datetimeFigureOut">
              <a:rPr lang="en-US" smtClean="0"/>
              <a:pPr/>
              <a:t>10/16/2017</a:t>
            </a:fld>
            <a:endParaRPr lang="en-US"/>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endParaRPr lang="en-US"/>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2DF383E9-AF5E-4FBD-87D9-52C8A827E81A}"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sndAc>
      <p:stSnd>
        <p:snd r:embed="rId13" name="coin.wav"/>
      </p:stSnd>
    </p:sndAc>
  </p:transition>
  <p:txStyles>
    <p:titleStyle>
      <a:lvl1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1" fontAlgn="base" hangingPunct="1">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55298" name="Group 2"/>
          <p:cNvGrpSpPr>
            <a:grpSpLocks/>
          </p:cNvGrpSpPr>
          <p:nvPr/>
        </p:nvGrpSpPr>
        <p:grpSpPr bwMode="auto">
          <a:xfrm>
            <a:off x="3800475" y="1789113"/>
            <a:ext cx="5340350" cy="5056187"/>
            <a:chOff x="2394" y="1127"/>
            <a:chExt cx="3364" cy="3185"/>
          </a:xfrm>
        </p:grpSpPr>
        <p:sp>
          <p:nvSpPr>
            <p:cNvPr id="5529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2"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0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08" name="Freeform 12"/>
            <p:cNvSpPr>
              <a:spLocks/>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09" name="Freeform 13"/>
            <p:cNvSpPr>
              <a:spLocks/>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0" name="Freeform 14"/>
            <p:cNvSpPr>
              <a:spLocks/>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1" name="Freeform 15"/>
            <p:cNvSpPr>
              <a:spLocks/>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2" name="Freeform 16"/>
            <p:cNvSpPr>
              <a:spLocks/>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3"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4"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5" name="Freeform 19"/>
            <p:cNvSpPr>
              <a:spLocks/>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6"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7"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8"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19" name="Freeform 23"/>
            <p:cNvSpPr>
              <a:spLocks/>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0"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1"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2"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2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2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26"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7"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2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2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3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331" name="Freeform 35"/>
            <p:cNvSpPr>
              <a:spLocks/>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332" name="Freeform 36"/>
            <p:cNvSpPr>
              <a:spLocks/>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5333"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5334"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5335"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mn-lt"/>
              </a:defRPr>
            </a:lvl1pPr>
          </a:lstStyle>
          <a:p>
            <a:endParaRPr lang="en-US" altLang="en-US"/>
          </a:p>
        </p:txBody>
      </p:sp>
      <p:sp>
        <p:nvSpPr>
          <p:cNvPr id="55336"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mn-lt"/>
              </a:defRPr>
            </a:lvl1pPr>
          </a:lstStyle>
          <a:p>
            <a:endParaRPr lang="en-US" altLang="en-US"/>
          </a:p>
        </p:txBody>
      </p:sp>
      <p:sp>
        <p:nvSpPr>
          <p:cNvPr id="55337"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mn-lt"/>
              </a:defRPr>
            </a:lvl1pPr>
          </a:lstStyle>
          <a:p>
            <a:fld id="{879E21D3-5436-4CE7-A779-F3895CF02E64}"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sndAc>
      <p:stSnd>
        <p:snd r:embed="rId13" name="explod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5333"/>
                                        </p:tgtEl>
                                        <p:attrNameLst>
                                          <p:attrName>style.visibility</p:attrName>
                                        </p:attrNameLst>
                                      </p:cBhvr>
                                      <p:to>
                                        <p:strVal val="visible"/>
                                      </p:to>
                                    </p:set>
                                    <p:anim calcmode="lin" valueType="num">
                                      <p:cBhvr>
                                        <p:cTn id="7" dur="2000" fill="hold"/>
                                        <p:tgtEl>
                                          <p:spTgt spid="55333"/>
                                        </p:tgtEl>
                                        <p:attrNameLst>
                                          <p:attrName>ppt_w</p:attrName>
                                        </p:attrNameLst>
                                      </p:cBhvr>
                                      <p:tavLst>
                                        <p:tav tm="0">
                                          <p:val>
                                            <p:strVal val="#ppt_w"/>
                                          </p:val>
                                        </p:tav>
                                        <p:tav tm="100000">
                                          <p:val>
                                            <p:strVal val="#ppt_w"/>
                                          </p:val>
                                        </p:tav>
                                      </p:tavLst>
                                    </p:anim>
                                    <p:anim calcmode="lin" valueType="num">
                                      <p:cBhvr>
                                        <p:cTn id="8" dur="2000" fill="hold"/>
                                        <p:tgtEl>
                                          <p:spTgt spid="55333"/>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55333"/>
                                        </p:tgtEl>
                                        <p:attrNameLst>
                                          <p:attrName>ppt_x</p:attrName>
                                        </p:attrNameLst>
                                      </p:cBhvr>
                                      <p:tavLst>
                                        <p:tav tm="0">
                                          <p:val>
                                            <p:strVal val="#ppt_x-.4"/>
                                          </p:val>
                                        </p:tav>
                                        <p:tav tm="100000">
                                          <p:val>
                                            <p:strVal val="#ppt_x"/>
                                          </p:val>
                                        </p:tav>
                                      </p:tavLst>
                                    </p:anim>
                                    <p:anim calcmode="lin" valueType="num">
                                      <p:cBhvr>
                                        <p:cTn id="10" dur="2000" fill="hold"/>
                                        <p:tgtEl>
                                          <p:spTgt spid="55333"/>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55334">
                                            <p:txEl>
                                              <p:pRg st="0" end="0"/>
                                            </p:txEl>
                                          </p:spTgt>
                                        </p:tgtEl>
                                        <p:attrNameLst>
                                          <p:attrName>style.visibility</p:attrName>
                                        </p:attrNameLst>
                                      </p:cBhvr>
                                      <p:to>
                                        <p:strVal val="visible"/>
                                      </p:to>
                                    </p:set>
                                    <p:animEffect transition="in" filter="fade">
                                      <p:cBhvr>
                                        <p:cTn id="15" dur="500">
                                          <p:stCondLst>
                                            <p:cond delay="0"/>
                                          </p:stCondLst>
                                        </p:cTn>
                                        <p:tgtEl>
                                          <p:spTgt spid="55334">
                                            <p:txEl>
                                              <p:pRg st="0" end="0"/>
                                            </p:txEl>
                                          </p:spTgt>
                                        </p:tgtEl>
                                      </p:cBhvr>
                                    </p:animEffect>
                                    <p:anim calcmode="lin" valueType="num">
                                      <p:cBhvr>
                                        <p:cTn id="16" dur="500" fill="hold">
                                          <p:stCondLst>
                                            <p:cond delay="0"/>
                                          </p:stCondLst>
                                        </p:cTn>
                                        <p:tgtEl>
                                          <p:spTgt spid="55334">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55334">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grpId="0" nodeType="withEffect">
                                  <p:stCondLst>
                                    <p:cond delay="0"/>
                                  </p:stCondLst>
                                  <p:iterate type="lt">
                                    <p:tmPct val="10000"/>
                                  </p:iterate>
                                  <p:childTnLst>
                                    <p:set>
                                      <p:cBhvr>
                                        <p:cTn id="19" dur="1" fill="hold">
                                          <p:stCondLst>
                                            <p:cond delay="0"/>
                                          </p:stCondLst>
                                        </p:cTn>
                                        <p:tgtEl>
                                          <p:spTgt spid="55334">
                                            <p:txEl>
                                              <p:pRg st="1" end="1"/>
                                            </p:txEl>
                                          </p:spTgt>
                                        </p:tgtEl>
                                        <p:attrNameLst>
                                          <p:attrName>style.visibility</p:attrName>
                                        </p:attrNameLst>
                                      </p:cBhvr>
                                      <p:to>
                                        <p:strVal val="visible"/>
                                      </p:to>
                                    </p:set>
                                    <p:animEffect transition="in" filter="fade">
                                      <p:cBhvr>
                                        <p:cTn id="20" dur="500">
                                          <p:stCondLst>
                                            <p:cond delay="0"/>
                                          </p:stCondLst>
                                        </p:cTn>
                                        <p:tgtEl>
                                          <p:spTgt spid="55334">
                                            <p:txEl>
                                              <p:pRg st="1" end="1"/>
                                            </p:txEl>
                                          </p:spTgt>
                                        </p:tgtEl>
                                      </p:cBhvr>
                                    </p:animEffect>
                                    <p:anim calcmode="lin" valueType="num">
                                      <p:cBhvr>
                                        <p:cTn id="21" dur="500" fill="hold">
                                          <p:stCondLst>
                                            <p:cond delay="0"/>
                                          </p:stCondLst>
                                        </p:cTn>
                                        <p:tgtEl>
                                          <p:spTgt spid="55334">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55334">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grpId="0" nodeType="withEffect">
                                  <p:stCondLst>
                                    <p:cond delay="0"/>
                                  </p:stCondLst>
                                  <p:iterate type="lt">
                                    <p:tmPct val="10000"/>
                                  </p:iterate>
                                  <p:childTnLst>
                                    <p:set>
                                      <p:cBhvr>
                                        <p:cTn id="24" dur="1" fill="hold">
                                          <p:stCondLst>
                                            <p:cond delay="0"/>
                                          </p:stCondLst>
                                        </p:cTn>
                                        <p:tgtEl>
                                          <p:spTgt spid="55334">
                                            <p:txEl>
                                              <p:pRg st="2" end="2"/>
                                            </p:txEl>
                                          </p:spTgt>
                                        </p:tgtEl>
                                        <p:attrNameLst>
                                          <p:attrName>style.visibility</p:attrName>
                                        </p:attrNameLst>
                                      </p:cBhvr>
                                      <p:to>
                                        <p:strVal val="visible"/>
                                      </p:to>
                                    </p:set>
                                    <p:animEffect transition="in" filter="fade">
                                      <p:cBhvr>
                                        <p:cTn id="25" dur="500">
                                          <p:stCondLst>
                                            <p:cond delay="0"/>
                                          </p:stCondLst>
                                        </p:cTn>
                                        <p:tgtEl>
                                          <p:spTgt spid="55334">
                                            <p:txEl>
                                              <p:pRg st="2" end="2"/>
                                            </p:txEl>
                                          </p:spTgt>
                                        </p:tgtEl>
                                      </p:cBhvr>
                                    </p:animEffect>
                                    <p:anim calcmode="lin" valueType="num">
                                      <p:cBhvr>
                                        <p:cTn id="26" dur="500" fill="hold">
                                          <p:stCondLst>
                                            <p:cond delay="0"/>
                                          </p:stCondLst>
                                        </p:cTn>
                                        <p:tgtEl>
                                          <p:spTgt spid="55334">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55334">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grpId="0" nodeType="withEffect">
                                  <p:stCondLst>
                                    <p:cond delay="0"/>
                                  </p:stCondLst>
                                  <p:iterate type="lt">
                                    <p:tmPct val="10000"/>
                                  </p:iterate>
                                  <p:childTnLst>
                                    <p:set>
                                      <p:cBhvr>
                                        <p:cTn id="29" dur="1" fill="hold">
                                          <p:stCondLst>
                                            <p:cond delay="0"/>
                                          </p:stCondLst>
                                        </p:cTn>
                                        <p:tgtEl>
                                          <p:spTgt spid="55334">
                                            <p:txEl>
                                              <p:pRg st="3" end="3"/>
                                            </p:txEl>
                                          </p:spTgt>
                                        </p:tgtEl>
                                        <p:attrNameLst>
                                          <p:attrName>style.visibility</p:attrName>
                                        </p:attrNameLst>
                                      </p:cBhvr>
                                      <p:to>
                                        <p:strVal val="visible"/>
                                      </p:to>
                                    </p:set>
                                    <p:animEffect transition="in" filter="fade">
                                      <p:cBhvr>
                                        <p:cTn id="30" dur="500">
                                          <p:stCondLst>
                                            <p:cond delay="0"/>
                                          </p:stCondLst>
                                        </p:cTn>
                                        <p:tgtEl>
                                          <p:spTgt spid="55334">
                                            <p:txEl>
                                              <p:pRg st="3" end="3"/>
                                            </p:txEl>
                                          </p:spTgt>
                                        </p:tgtEl>
                                      </p:cBhvr>
                                    </p:animEffect>
                                    <p:anim calcmode="lin" valueType="num">
                                      <p:cBhvr>
                                        <p:cTn id="31" dur="500" fill="hold">
                                          <p:stCondLst>
                                            <p:cond delay="0"/>
                                          </p:stCondLst>
                                        </p:cTn>
                                        <p:tgtEl>
                                          <p:spTgt spid="55334">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55334">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grpId="0" nodeType="withEffect">
                                  <p:stCondLst>
                                    <p:cond delay="0"/>
                                  </p:stCondLst>
                                  <p:iterate type="lt">
                                    <p:tmPct val="10000"/>
                                  </p:iterate>
                                  <p:childTnLst>
                                    <p:set>
                                      <p:cBhvr>
                                        <p:cTn id="34" dur="1" fill="hold">
                                          <p:stCondLst>
                                            <p:cond delay="0"/>
                                          </p:stCondLst>
                                        </p:cTn>
                                        <p:tgtEl>
                                          <p:spTgt spid="55334">
                                            <p:txEl>
                                              <p:pRg st="4" end="4"/>
                                            </p:txEl>
                                          </p:spTgt>
                                        </p:tgtEl>
                                        <p:attrNameLst>
                                          <p:attrName>style.visibility</p:attrName>
                                        </p:attrNameLst>
                                      </p:cBhvr>
                                      <p:to>
                                        <p:strVal val="visible"/>
                                      </p:to>
                                    </p:set>
                                    <p:animEffect transition="in" filter="fade">
                                      <p:cBhvr>
                                        <p:cTn id="35" dur="500">
                                          <p:stCondLst>
                                            <p:cond delay="0"/>
                                          </p:stCondLst>
                                        </p:cTn>
                                        <p:tgtEl>
                                          <p:spTgt spid="55334">
                                            <p:txEl>
                                              <p:pRg st="4" end="4"/>
                                            </p:txEl>
                                          </p:spTgt>
                                        </p:tgtEl>
                                      </p:cBhvr>
                                    </p:animEffect>
                                    <p:anim calcmode="lin" valueType="num">
                                      <p:cBhvr>
                                        <p:cTn id="36" dur="500" fill="hold">
                                          <p:stCondLst>
                                            <p:cond delay="0"/>
                                          </p:stCondLst>
                                        </p:cTn>
                                        <p:tgtEl>
                                          <p:spTgt spid="55334">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5533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33" grpId="0"/>
      <p:bldP spid="55334"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55334"/>
                        </p:tgtEl>
                        <p:attrNameLst>
                          <p:attrName>style.visibility</p:attrName>
                        </p:attrNameLst>
                      </p:cBhvr>
                      <p:to>
                        <p:strVal val="visible"/>
                      </p:to>
                    </p:set>
                    <p:animEffect transition="in" filter="fade">
                      <p:cBhvr>
                        <p:cTn dur="500">
                          <p:stCondLst>
                            <p:cond delay="0"/>
                          </p:stCondLst>
                        </p:cTn>
                        <p:tgtEl>
                          <p:spTgt spid="55334"/>
                        </p:tgtEl>
                      </p:cBhvr>
                    </p:animEffect>
                    <p:anim calcmode="lin" valueType="num">
                      <p:cBhvr>
                        <p:cTn dur="500" fill="hold">
                          <p:stCondLst>
                            <p:cond delay="0"/>
                          </p:stCondLst>
                        </p:cTn>
                        <p:tgtEl>
                          <p:spTgt spid="55334"/>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5334"/>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55334"/>
                        </p:tgtEl>
                        <p:attrNameLst>
                          <p:attrName>style.visibility</p:attrName>
                        </p:attrNameLst>
                      </p:cBhvr>
                      <p:to>
                        <p:strVal val="visible"/>
                      </p:to>
                    </p:set>
                    <p:animEffect transition="in" filter="fade">
                      <p:cBhvr>
                        <p:cTn dur="500">
                          <p:stCondLst>
                            <p:cond delay="0"/>
                          </p:stCondLst>
                        </p:cTn>
                        <p:tgtEl>
                          <p:spTgt spid="55334"/>
                        </p:tgtEl>
                      </p:cBhvr>
                    </p:animEffect>
                    <p:anim calcmode="lin" valueType="num">
                      <p:cBhvr>
                        <p:cTn dur="500" fill="hold">
                          <p:stCondLst>
                            <p:cond delay="0"/>
                          </p:stCondLst>
                        </p:cTn>
                        <p:tgtEl>
                          <p:spTgt spid="55334"/>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5334"/>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55334"/>
                        </p:tgtEl>
                        <p:attrNameLst>
                          <p:attrName>style.visibility</p:attrName>
                        </p:attrNameLst>
                      </p:cBhvr>
                      <p:to>
                        <p:strVal val="visible"/>
                      </p:to>
                    </p:set>
                    <p:animEffect transition="in" filter="fade">
                      <p:cBhvr>
                        <p:cTn dur="500">
                          <p:stCondLst>
                            <p:cond delay="0"/>
                          </p:stCondLst>
                        </p:cTn>
                        <p:tgtEl>
                          <p:spTgt spid="55334"/>
                        </p:tgtEl>
                      </p:cBhvr>
                    </p:animEffect>
                    <p:anim calcmode="lin" valueType="num">
                      <p:cBhvr>
                        <p:cTn dur="500" fill="hold">
                          <p:stCondLst>
                            <p:cond delay="0"/>
                          </p:stCondLst>
                        </p:cTn>
                        <p:tgtEl>
                          <p:spTgt spid="55334"/>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5334"/>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55334"/>
                        </p:tgtEl>
                        <p:attrNameLst>
                          <p:attrName>style.visibility</p:attrName>
                        </p:attrNameLst>
                      </p:cBhvr>
                      <p:to>
                        <p:strVal val="visible"/>
                      </p:to>
                    </p:set>
                    <p:animEffect transition="in" filter="fade">
                      <p:cBhvr>
                        <p:cTn dur="500">
                          <p:stCondLst>
                            <p:cond delay="0"/>
                          </p:stCondLst>
                        </p:cTn>
                        <p:tgtEl>
                          <p:spTgt spid="55334"/>
                        </p:tgtEl>
                      </p:cBhvr>
                    </p:animEffect>
                    <p:anim calcmode="lin" valueType="num">
                      <p:cBhvr>
                        <p:cTn dur="500" fill="hold">
                          <p:stCondLst>
                            <p:cond delay="0"/>
                          </p:stCondLst>
                        </p:cTn>
                        <p:tgtEl>
                          <p:spTgt spid="55334"/>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5334"/>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55334"/>
                        </p:tgtEl>
                        <p:attrNameLst>
                          <p:attrName>style.visibility</p:attrName>
                        </p:attrNameLst>
                      </p:cBhvr>
                      <p:to>
                        <p:strVal val="visible"/>
                      </p:to>
                    </p:set>
                    <p:animEffect transition="in" filter="fade">
                      <p:cBhvr>
                        <p:cTn dur="500">
                          <p:stCondLst>
                            <p:cond delay="0"/>
                          </p:stCondLst>
                        </p:cTn>
                        <p:tgtEl>
                          <p:spTgt spid="55334"/>
                        </p:tgtEl>
                      </p:cBhvr>
                    </p:animEffect>
                    <p:anim calcmode="lin" valueType="num">
                      <p:cBhvr>
                        <p:cTn dur="500" fill="hold">
                          <p:stCondLst>
                            <p:cond delay="0"/>
                          </p:stCondLst>
                        </p:cTn>
                        <p:tgtEl>
                          <p:spTgt spid="55334"/>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5334"/>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59394" name="Group 2"/>
          <p:cNvGrpSpPr>
            <a:grpSpLocks/>
          </p:cNvGrpSpPr>
          <p:nvPr/>
        </p:nvGrpSpPr>
        <p:grpSpPr bwMode="auto">
          <a:xfrm>
            <a:off x="319088" y="1828800"/>
            <a:ext cx="8824912" cy="5029200"/>
            <a:chOff x="201" y="1152"/>
            <a:chExt cx="5559" cy="3168"/>
          </a:xfrm>
        </p:grpSpPr>
        <p:sp>
          <p:nvSpPr>
            <p:cNvPr id="59395" name="Freeform 3"/>
            <p:cNvSpPr>
              <a:spLocks/>
            </p:cNvSpPr>
            <p:nvPr/>
          </p:nvSpPr>
          <p:spPr bwMode="ltGray">
            <a:xfrm>
              <a:off x="528" y="2909"/>
              <a:ext cx="5232" cy="1411"/>
            </a:xfrm>
            <a:custGeom>
              <a:avLst/>
              <a:gdLst>
                <a:gd name="T0" fmla="*/ 0 w 4897"/>
                <a:gd name="T1" fmla="*/ 0 h 2182"/>
                <a:gd name="T2" fmla="*/ 0 w 4897"/>
                <a:gd name="T3" fmla="*/ 2182 h 2182"/>
                <a:gd name="T4" fmla="*/ 4897 w 4897"/>
                <a:gd name="T5" fmla="*/ 2182 h 2182"/>
                <a:gd name="T6" fmla="*/ 4897 w 4897"/>
                <a:gd name="T7" fmla="*/ 0 h 2182"/>
                <a:gd name="T8" fmla="*/ 0 w 4897"/>
                <a:gd name="T9" fmla="*/ 0 h 2182"/>
                <a:gd name="T10" fmla="*/ 0 w 4897"/>
                <a:gd name="T11" fmla="*/ 0 h 2182"/>
              </a:gdLst>
              <a:ahLst/>
              <a:cxnLst>
                <a:cxn ang="0">
                  <a:pos x="T0" y="T1"/>
                </a:cxn>
                <a:cxn ang="0">
                  <a:pos x="T2" y="T3"/>
                </a:cxn>
                <a:cxn ang="0">
                  <a:pos x="T4" y="T5"/>
                </a:cxn>
                <a:cxn ang="0">
                  <a:pos x="T6" y="T7"/>
                </a:cxn>
                <a:cxn ang="0">
                  <a:pos x="T8" y="T9"/>
                </a:cxn>
                <a:cxn ang="0">
                  <a:pos x="T10" y="T11"/>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396"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Lst>
              <a:ahLst/>
              <a:cxnLst>
                <a:cxn ang="0">
                  <a:pos x="T0" y="T1"/>
                </a:cxn>
                <a:cxn ang="0">
                  <a:pos x="T2" y="T3"/>
                </a:cxn>
                <a:cxn ang="0">
                  <a:pos x="T4" y="T5"/>
                </a:cxn>
                <a:cxn ang="0">
                  <a:pos x="T6" y="T7"/>
                </a:cxn>
                <a:cxn ang="0">
                  <a:pos x="T8" y="T9"/>
                </a:cxn>
                <a:cxn ang="0">
                  <a:pos x="T10" y="T11"/>
                </a:cxn>
                <a:cxn ang="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397" name="Freeform 5"/>
            <p:cNvSpPr>
              <a:spLocks/>
            </p:cNvSpPr>
            <p:nvPr/>
          </p:nvSpPr>
          <p:spPr bwMode="ltGray">
            <a:xfrm>
              <a:off x="528" y="2932"/>
              <a:ext cx="5232" cy="1388"/>
            </a:xfrm>
            <a:custGeom>
              <a:avLst/>
              <a:gdLst>
                <a:gd name="T0" fmla="*/ 0 w 4897"/>
                <a:gd name="T1" fmla="*/ 0 h 2182"/>
                <a:gd name="T2" fmla="*/ 0 w 4897"/>
                <a:gd name="T3" fmla="*/ 2182 h 2182"/>
                <a:gd name="T4" fmla="*/ 4897 w 4897"/>
                <a:gd name="T5" fmla="*/ 2182 h 2182"/>
                <a:gd name="T6" fmla="*/ 4897 w 4897"/>
                <a:gd name="T7" fmla="*/ 0 h 2182"/>
                <a:gd name="T8" fmla="*/ 0 w 4897"/>
                <a:gd name="T9" fmla="*/ 0 h 2182"/>
                <a:gd name="T10" fmla="*/ 0 w 4897"/>
                <a:gd name="T11" fmla="*/ 0 h 2182"/>
              </a:gdLst>
              <a:ahLst/>
              <a:cxnLst>
                <a:cxn ang="0">
                  <a:pos x="T0" y="T1"/>
                </a:cxn>
                <a:cxn ang="0">
                  <a:pos x="T2" y="T3"/>
                </a:cxn>
                <a:cxn ang="0">
                  <a:pos x="T4" y="T5"/>
                </a:cxn>
                <a:cxn ang="0">
                  <a:pos x="T6" y="T7"/>
                </a:cxn>
                <a:cxn ang="0">
                  <a:pos x="T8" y="T9"/>
                </a:cxn>
                <a:cxn ang="0">
                  <a:pos x="T10" y="T11"/>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398" name="Freeform 6"/>
            <p:cNvSpPr>
              <a:spLocks/>
            </p:cNvSpPr>
            <p:nvPr/>
          </p:nvSpPr>
          <p:spPr bwMode="ltGray">
            <a:xfrm>
              <a:off x="528" y="1152"/>
              <a:ext cx="4607"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9399" name="Freeform 7"/>
            <p:cNvSpPr>
              <a:spLocks/>
            </p:cNvSpPr>
            <p:nvPr/>
          </p:nvSpPr>
          <p:spPr bwMode="ltGray">
            <a:xfrm>
              <a:off x="528" y="1152"/>
              <a:ext cx="29" cy="178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9400" name="Freeform 8"/>
            <p:cNvSpPr>
              <a:spLocks/>
            </p:cNvSpPr>
            <p:nvPr/>
          </p:nvSpPr>
          <p:spPr bwMode="ltGray">
            <a:xfrm>
              <a:off x="527" y="2904"/>
              <a:ext cx="29" cy="1416"/>
            </a:xfrm>
            <a:custGeom>
              <a:avLst/>
              <a:gdLst>
                <a:gd name="T0" fmla="*/ 0 w 29"/>
                <a:gd name="T1" fmla="*/ 1416 h 1416"/>
                <a:gd name="T2" fmla="*/ 29 w 29"/>
                <a:gd name="T3" fmla="*/ 1416 h 1416"/>
                <a:gd name="T4" fmla="*/ 28 w 29"/>
                <a:gd name="T5" fmla="*/ 24 h 1416"/>
                <a:gd name="T6" fmla="*/ 0 w 29"/>
                <a:gd name="T7" fmla="*/ 0 h 1416"/>
                <a:gd name="T8" fmla="*/ 0 w 29"/>
                <a:gd name="T9" fmla="*/ 1416 h 1416"/>
              </a:gdLst>
              <a:ahLst/>
              <a:cxnLst>
                <a:cxn ang="0">
                  <a:pos x="T0" y="T1"/>
                </a:cxn>
                <a:cxn ang="0">
                  <a:pos x="T2" y="T3"/>
                </a:cxn>
                <a:cxn ang="0">
                  <a:pos x="T4" y="T5"/>
                </a:cxn>
                <a:cxn ang="0">
                  <a:pos x="T6" y="T7"/>
                </a:cxn>
                <a:cxn ang="0">
                  <a:pos x="T8" y="T9"/>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9401" name="Freeform 9"/>
            <p:cNvSpPr>
              <a:spLocks/>
            </p:cNvSpPr>
            <p:nvPr/>
          </p:nvSpPr>
          <p:spPr bwMode="ltGray">
            <a:xfrm>
              <a:off x="201" y="2904"/>
              <a:ext cx="2879"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9402" name="Freeform 10"/>
            <p:cNvSpPr>
              <a:spLocks/>
            </p:cNvSpPr>
            <p:nvPr/>
          </p:nvSpPr>
          <p:spPr bwMode="ltGray">
            <a:xfrm>
              <a:off x="201" y="2904"/>
              <a:ext cx="30" cy="1416"/>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59403" name="Rectangle 11"/>
          <p:cNvSpPr>
            <a:spLocks noGrp="1" noChangeArrowheads="1"/>
          </p:cNvSpPr>
          <p:nvPr>
            <p:ph type="dt" sz="half" idx="2"/>
          </p:nvPr>
        </p:nvSpPr>
        <p:spPr bwMode="auto">
          <a:xfrm>
            <a:off x="838200"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endParaRPr lang="en-US" altLang="en-US"/>
          </a:p>
        </p:txBody>
      </p:sp>
      <p:sp>
        <p:nvSpPr>
          <p:cNvPr id="59404" name="Rectangle 12"/>
          <p:cNvSpPr>
            <a:spLocks noGrp="1" noChangeArrowheads="1"/>
          </p:cNvSpPr>
          <p:nvPr>
            <p:ph type="ftr" sz="quarter" idx="3"/>
          </p:nvPr>
        </p:nvSpPr>
        <p:spPr bwMode="auto">
          <a:xfrm>
            <a:off x="34290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endParaRPr lang="en-US" altLang="en-US"/>
          </a:p>
        </p:txBody>
      </p:sp>
      <p:sp>
        <p:nvSpPr>
          <p:cNvPr id="59405" name="Rectangle 13"/>
          <p:cNvSpPr>
            <a:spLocks noGrp="1" noChangeArrowheads="1"/>
          </p:cNvSpPr>
          <p:nvPr>
            <p:ph type="sldNum" sz="quarter" idx="4"/>
          </p:nvPr>
        </p:nvSpPr>
        <p:spPr bwMode="auto">
          <a:xfrm>
            <a:off x="6937375"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D161CADF-D8D2-4C5F-8B77-7BCEC5E1A171}" type="slidenum">
              <a:rPr lang="en-US" altLang="en-US"/>
              <a:pPr/>
              <a:t>‹#›</a:t>
            </a:fld>
            <a:endParaRPr lang="en-US" altLang="en-US"/>
          </a:p>
        </p:txBody>
      </p:sp>
      <p:sp>
        <p:nvSpPr>
          <p:cNvPr id="59406" name="Rectangle 14"/>
          <p:cNvSpPr>
            <a:spLocks noGrp="1" noRot="1" noChangeArrowheads="1"/>
          </p:cNvSpPr>
          <p:nvPr>
            <p:ph type="title"/>
          </p:nvPr>
        </p:nvSpPr>
        <p:spPr bwMode="auto">
          <a:xfrm>
            <a:off x="457200" y="244475"/>
            <a:ext cx="838517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9407" name="Rectangle 15"/>
          <p:cNvSpPr>
            <a:spLocks noGrp="1" noRot="1" noChangeArrowheads="1"/>
          </p:cNvSpPr>
          <p:nvPr>
            <p:ph type="body" idx="1"/>
          </p:nvPr>
        </p:nvSpPr>
        <p:spPr bwMode="auto">
          <a:xfrm>
            <a:off x="838200" y="1905000"/>
            <a:ext cx="800735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p:comb/>
    <p:sndAc>
      <p:stSnd>
        <p:snd r:embed="rId14"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9406"/>
                                        </p:tgtEl>
                                        <p:attrNameLst>
                                          <p:attrName>style.visibility</p:attrName>
                                        </p:attrNameLst>
                                      </p:cBhvr>
                                      <p:to>
                                        <p:strVal val="visible"/>
                                      </p:to>
                                    </p:set>
                                    <p:anim calcmode="lin" valueType="num">
                                      <p:cBhvr>
                                        <p:cTn id="7" dur="2000" fill="hold"/>
                                        <p:tgtEl>
                                          <p:spTgt spid="59406"/>
                                        </p:tgtEl>
                                        <p:attrNameLst>
                                          <p:attrName>ppt_w</p:attrName>
                                        </p:attrNameLst>
                                      </p:cBhvr>
                                      <p:tavLst>
                                        <p:tav tm="0">
                                          <p:val>
                                            <p:strVal val="#ppt_w"/>
                                          </p:val>
                                        </p:tav>
                                        <p:tav tm="100000">
                                          <p:val>
                                            <p:strVal val="#ppt_w"/>
                                          </p:val>
                                        </p:tav>
                                      </p:tavLst>
                                    </p:anim>
                                    <p:anim calcmode="lin" valueType="num">
                                      <p:cBhvr>
                                        <p:cTn id="8" dur="2000" fill="hold"/>
                                        <p:tgtEl>
                                          <p:spTgt spid="59406"/>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59406"/>
                                        </p:tgtEl>
                                        <p:attrNameLst>
                                          <p:attrName>ppt_x</p:attrName>
                                        </p:attrNameLst>
                                      </p:cBhvr>
                                      <p:tavLst>
                                        <p:tav tm="0">
                                          <p:val>
                                            <p:strVal val="#ppt_x-.4"/>
                                          </p:val>
                                        </p:tav>
                                        <p:tav tm="100000">
                                          <p:val>
                                            <p:strVal val="#ppt_x"/>
                                          </p:val>
                                        </p:tav>
                                      </p:tavLst>
                                    </p:anim>
                                    <p:anim calcmode="lin" valueType="num">
                                      <p:cBhvr>
                                        <p:cTn id="10" dur="2000" fill="hold"/>
                                        <p:tgtEl>
                                          <p:spTgt spid="59406"/>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59407">
                                            <p:txEl>
                                              <p:pRg st="0" end="0"/>
                                            </p:txEl>
                                          </p:spTgt>
                                        </p:tgtEl>
                                        <p:attrNameLst>
                                          <p:attrName>style.visibility</p:attrName>
                                        </p:attrNameLst>
                                      </p:cBhvr>
                                      <p:to>
                                        <p:strVal val="visible"/>
                                      </p:to>
                                    </p:set>
                                    <p:animEffect transition="in" filter="fade">
                                      <p:cBhvr>
                                        <p:cTn id="15" dur="500">
                                          <p:stCondLst>
                                            <p:cond delay="0"/>
                                          </p:stCondLst>
                                        </p:cTn>
                                        <p:tgtEl>
                                          <p:spTgt spid="59407">
                                            <p:txEl>
                                              <p:pRg st="0" end="0"/>
                                            </p:txEl>
                                          </p:spTgt>
                                        </p:tgtEl>
                                      </p:cBhvr>
                                    </p:animEffect>
                                    <p:anim calcmode="lin" valueType="num">
                                      <p:cBhvr>
                                        <p:cTn id="16" dur="500" fill="hold">
                                          <p:stCondLst>
                                            <p:cond delay="0"/>
                                          </p:stCondLst>
                                        </p:cTn>
                                        <p:tgtEl>
                                          <p:spTgt spid="59407">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59407">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grpId="0" nodeType="withEffect">
                                  <p:stCondLst>
                                    <p:cond delay="0"/>
                                  </p:stCondLst>
                                  <p:iterate type="lt">
                                    <p:tmPct val="10000"/>
                                  </p:iterate>
                                  <p:childTnLst>
                                    <p:set>
                                      <p:cBhvr>
                                        <p:cTn id="19" dur="1" fill="hold">
                                          <p:stCondLst>
                                            <p:cond delay="0"/>
                                          </p:stCondLst>
                                        </p:cTn>
                                        <p:tgtEl>
                                          <p:spTgt spid="59407">
                                            <p:txEl>
                                              <p:pRg st="1" end="1"/>
                                            </p:txEl>
                                          </p:spTgt>
                                        </p:tgtEl>
                                        <p:attrNameLst>
                                          <p:attrName>style.visibility</p:attrName>
                                        </p:attrNameLst>
                                      </p:cBhvr>
                                      <p:to>
                                        <p:strVal val="visible"/>
                                      </p:to>
                                    </p:set>
                                    <p:animEffect transition="in" filter="fade">
                                      <p:cBhvr>
                                        <p:cTn id="20" dur="500">
                                          <p:stCondLst>
                                            <p:cond delay="0"/>
                                          </p:stCondLst>
                                        </p:cTn>
                                        <p:tgtEl>
                                          <p:spTgt spid="59407">
                                            <p:txEl>
                                              <p:pRg st="1" end="1"/>
                                            </p:txEl>
                                          </p:spTgt>
                                        </p:tgtEl>
                                      </p:cBhvr>
                                    </p:animEffect>
                                    <p:anim calcmode="lin" valueType="num">
                                      <p:cBhvr>
                                        <p:cTn id="21" dur="500" fill="hold">
                                          <p:stCondLst>
                                            <p:cond delay="0"/>
                                          </p:stCondLst>
                                        </p:cTn>
                                        <p:tgtEl>
                                          <p:spTgt spid="59407">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59407">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grpId="0" nodeType="withEffect">
                                  <p:stCondLst>
                                    <p:cond delay="0"/>
                                  </p:stCondLst>
                                  <p:iterate type="lt">
                                    <p:tmPct val="10000"/>
                                  </p:iterate>
                                  <p:childTnLst>
                                    <p:set>
                                      <p:cBhvr>
                                        <p:cTn id="24" dur="1" fill="hold">
                                          <p:stCondLst>
                                            <p:cond delay="0"/>
                                          </p:stCondLst>
                                        </p:cTn>
                                        <p:tgtEl>
                                          <p:spTgt spid="59407">
                                            <p:txEl>
                                              <p:pRg st="2" end="2"/>
                                            </p:txEl>
                                          </p:spTgt>
                                        </p:tgtEl>
                                        <p:attrNameLst>
                                          <p:attrName>style.visibility</p:attrName>
                                        </p:attrNameLst>
                                      </p:cBhvr>
                                      <p:to>
                                        <p:strVal val="visible"/>
                                      </p:to>
                                    </p:set>
                                    <p:animEffect transition="in" filter="fade">
                                      <p:cBhvr>
                                        <p:cTn id="25" dur="500">
                                          <p:stCondLst>
                                            <p:cond delay="0"/>
                                          </p:stCondLst>
                                        </p:cTn>
                                        <p:tgtEl>
                                          <p:spTgt spid="59407">
                                            <p:txEl>
                                              <p:pRg st="2" end="2"/>
                                            </p:txEl>
                                          </p:spTgt>
                                        </p:tgtEl>
                                      </p:cBhvr>
                                    </p:animEffect>
                                    <p:anim calcmode="lin" valueType="num">
                                      <p:cBhvr>
                                        <p:cTn id="26" dur="500" fill="hold">
                                          <p:stCondLst>
                                            <p:cond delay="0"/>
                                          </p:stCondLst>
                                        </p:cTn>
                                        <p:tgtEl>
                                          <p:spTgt spid="59407">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59407">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grpId="0" nodeType="withEffect">
                                  <p:stCondLst>
                                    <p:cond delay="0"/>
                                  </p:stCondLst>
                                  <p:iterate type="lt">
                                    <p:tmPct val="10000"/>
                                  </p:iterate>
                                  <p:childTnLst>
                                    <p:set>
                                      <p:cBhvr>
                                        <p:cTn id="29" dur="1" fill="hold">
                                          <p:stCondLst>
                                            <p:cond delay="0"/>
                                          </p:stCondLst>
                                        </p:cTn>
                                        <p:tgtEl>
                                          <p:spTgt spid="59407">
                                            <p:txEl>
                                              <p:pRg st="3" end="3"/>
                                            </p:txEl>
                                          </p:spTgt>
                                        </p:tgtEl>
                                        <p:attrNameLst>
                                          <p:attrName>style.visibility</p:attrName>
                                        </p:attrNameLst>
                                      </p:cBhvr>
                                      <p:to>
                                        <p:strVal val="visible"/>
                                      </p:to>
                                    </p:set>
                                    <p:animEffect transition="in" filter="fade">
                                      <p:cBhvr>
                                        <p:cTn id="30" dur="500">
                                          <p:stCondLst>
                                            <p:cond delay="0"/>
                                          </p:stCondLst>
                                        </p:cTn>
                                        <p:tgtEl>
                                          <p:spTgt spid="59407">
                                            <p:txEl>
                                              <p:pRg st="3" end="3"/>
                                            </p:txEl>
                                          </p:spTgt>
                                        </p:tgtEl>
                                      </p:cBhvr>
                                    </p:animEffect>
                                    <p:anim calcmode="lin" valueType="num">
                                      <p:cBhvr>
                                        <p:cTn id="31" dur="500" fill="hold">
                                          <p:stCondLst>
                                            <p:cond delay="0"/>
                                          </p:stCondLst>
                                        </p:cTn>
                                        <p:tgtEl>
                                          <p:spTgt spid="59407">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59407">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grpId="0" nodeType="withEffect">
                                  <p:stCondLst>
                                    <p:cond delay="0"/>
                                  </p:stCondLst>
                                  <p:iterate type="lt">
                                    <p:tmPct val="10000"/>
                                  </p:iterate>
                                  <p:childTnLst>
                                    <p:set>
                                      <p:cBhvr>
                                        <p:cTn id="34" dur="1" fill="hold">
                                          <p:stCondLst>
                                            <p:cond delay="0"/>
                                          </p:stCondLst>
                                        </p:cTn>
                                        <p:tgtEl>
                                          <p:spTgt spid="59407">
                                            <p:txEl>
                                              <p:pRg st="4" end="4"/>
                                            </p:txEl>
                                          </p:spTgt>
                                        </p:tgtEl>
                                        <p:attrNameLst>
                                          <p:attrName>style.visibility</p:attrName>
                                        </p:attrNameLst>
                                      </p:cBhvr>
                                      <p:to>
                                        <p:strVal val="visible"/>
                                      </p:to>
                                    </p:set>
                                    <p:animEffect transition="in" filter="fade">
                                      <p:cBhvr>
                                        <p:cTn id="35" dur="500">
                                          <p:stCondLst>
                                            <p:cond delay="0"/>
                                          </p:stCondLst>
                                        </p:cTn>
                                        <p:tgtEl>
                                          <p:spTgt spid="59407">
                                            <p:txEl>
                                              <p:pRg st="4" end="4"/>
                                            </p:txEl>
                                          </p:spTgt>
                                        </p:tgtEl>
                                      </p:cBhvr>
                                    </p:animEffect>
                                    <p:anim calcmode="lin" valueType="num">
                                      <p:cBhvr>
                                        <p:cTn id="36" dur="500" fill="hold">
                                          <p:stCondLst>
                                            <p:cond delay="0"/>
                                          </p:stCondLst>
                                        </p:cTn>
                                        <p:tgtEl>
                                          <p:spTgt spid="59407">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5940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6" grpId="0"/>
      <p:bldP spid="59407"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59407"/>
                        </p:tgtEl>
                        <p:attrNameLst>
                          <p:attrName>style.visibility</p:attrName>
                        </p:attrNameLst>
                      </p:cBhvr>
                      <p:to>
                        <p:strVal val="visible"/>
                      </p:to>
                    </p:set>
                    <p:animEffect transition="in" filter="fade">
                      <p:cBhvr>
                        <p:cTn dur="500">
                          <p:stCondLst>
                            <p:cond delay="0"/>
                          </p:stCondLst>
                        </p:cTn>
                        <p:tgtEl>
                          <p:spTgt spid="59407"/>
                        </p:tgtEl>
                      </p:cBhvr>
                    </p:animEffect>
                    <p:anim calcmode="lin" valueType="num">
                      <p:cBhvr>
                        <p:cTn dur="500" fill="hold">
                          <p:stCondLst>
                            <p:cond delay="0"/>
                          </p:stCondLst>
                        </p:cTn>
                        <p:tgtEl>
                          <p:spTgt spid="5940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9407"/>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59407"/>
                        </p:tgtEl>
                        <p:attrNameLst>
                          <p:attrName>style.visibility</p:attrName>
                        </p:attrNameLst>
                      </p:cBhvr>
                      <p:to>
                        <p:strVal val="visible"/>
                      </p:to>
                    </p:set>
                    <p:animEffect transition="in" filter="fade">
                      <p:cBhvr>
                        <p:cTn dur="500">
                          <p:stCondLst>
                            <p:cond delay="0"/>
                          </p:stCondLst>
                        </p:cTn>
                        <p:tgtEl>
                          <p:spTgt spid="59407"/>
                        </p:tgtEl>
                      </p:cBhvr>
                    </p:animEffect>
                    <p:anim calcmode="lin" valueType="num">
                      <p:cBhvr>
                        <p:cTn dur="500" fill="hold">
                          <p:stCondLst>
                            <p:cond delay="0"/>
                          </p:stCondLst>
                        </p:cTn>
                        <p:tgtEl>
                          <p:spTgt spid="5940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9407"/>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59407"/>
                        </p:tgtEl>
                        <p:attrNameLst>
                          <p:attrName>style.visibility</p:attrName>
                        </p:attrNameLst>
                      </p:cBhvr>
                      <p:to>
                        <p:strVal val="visible"/>
                      </p:to>
                    </p:set>
                    <p:animEffect transition="in" filter="fade">
                      <p:cBhvr>
                        <p:cTn dur="500">
                          <p:stCondLst>
                            <p:cond delay="0"/>
                          </p:stCondLst>
                        </p:cTn>
                        <p:tgtEl>
                          <p:spTgt spid="59407"/>
                        </p:tgtEl>
                      </p:cBhvr>
                    </p:animEffect>
                    <p:anim calcmode="lin" valueType="num">
                      <p:cBhvr>
                        <p:cTn dur="500" fill="hold">
                          <p:stCondLst>
                            <p:cond delay="0"/>
                          </p:stCondLst>
                        </p:cTn>
                        <p:tgtEl>
                          <p:spTgt spid="5940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9407"/>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59407"/>
                        </p:tgtEl>
                        <p:attrNameLst>
                          <p:attrName>style.visibility</p:attrName>
                        </p:attrNameLst>
                      </p:cBhvr>
                      <p:to>
                        <p:strVal val="visible"/>
                      </p:to>
                    </p:set>
                    <p:animEffect transition="in" filter="fade">
                      <p:cBhvr>
                        <p:cTn dur="500">
                          <p:stCondLst>
                            <p:cond delay="0"/>
                          </p:stCondLst>
                        </p:cTn>
                        <p:tgtEl>
                          <p:spTgt spid="59407"/>
                        </p:tgtEl>
                      </p:cBhvr>
                    </p:animEffect>
                    <p:anim calcmode="lin" valueType="num">
                      <p:cBhvr>
                        <p:cTn dur="500" fill="hold">
                          <p:stCondLst>
                            <p:cond delay="0"/>
                          </p:stCondLst>
                        </p:cTn>
                        <p:tgtEl>
                          <p:spTgt spid="5940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9407"/>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59407"/>
                        </p:tgtEl>
                        <p:attrNameLst>
                          <p:attrName>style.visibility</p:attrName>
                        </p:attrNameLst>
                      </p:cBhvr>
                      <p:to>
                        <p:strVal val="visible"/>
                      </p:to>
                    </p:set>
                    <p:animEffect transition="in" filter="fade">
                      <p:cBhvr>
                        <p:cTn dur="500">
                          <p:stCondLst>
                            <p:cond delay="0"/>
                          </p:stCondLst>
                        </p:cTn>
                        <p:tgtEl>
                          <p:spTgt spid="59407"/>
                        </p:tgtEl>
                      </p:cBhvr>
                    </p:animEffect>
                    <p:anim calcmode="lin" valueType="num">
                      <p:cBhvr>
                        <p:cTn dur="500" fill="hold">
                          <p:stCondLst>
                            <p:cond delay="0"/>
                          </p:stCondLst>
                        </p:cTn>
                        <p:tgtEl>
                          <p:spTgt spid="5940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59407"/>
                        </p:tgtEl>
                        <p:attrNameLst>
                          <p:attrName>ppt_y</p:attrName>
                        </p:attrNameLst>
                      </p:cBhvr>
                      <p:tavLst>
                        <p:tav tm="0">
                          <p:val>
                            <p:strVal val="#ppt_y"/>
                          </p:val>
                        </p:tav>
                        <p:tav tm="100000">
                          <p:val>
                            <p:strVal val="#ppt_y"/>
                          </p:val>
                        </p:tav>
                      </p:tavLst>
                    </p:anim>
                  </p:childTnLst>
                </p:cTn>
              </p:par>
            </p:tnLst>
          </p:tmpl>
        </p:tmplLst>
      </p:bldP>
    </p:bldLst>
  </p:timing>
  <p:txStyles>
    <p:titleStyle>
      <a:lvl1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2466" name="Group 2"/>
          <p:cNvGrpSpPr>
            <a:grpSpLocks/>
          </p:cNvGrpSpPr>
          <p:nvPr/>
        </p:nvGrpSpPr>
        <p:grpSpPr bwMode="auto">
          <a:xfrm>
            <a:off x="0" y="0"/>
            <a:ext cx="9159875" cy="6858000"/>
            <a:chOff x="0" y="0"/>
            <a:chExt cx="5770" cy="4320"/>
          </a:xfrm>
        </p:grpSpPr>
        <p:sp>
          <p:nvSpPr>
            <p:cNvPr id="62467"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68"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69"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0"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1"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2"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3"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4"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5"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6"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7"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8"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9"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0"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1"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2"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3"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4"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5"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86"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62487"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62488" name="Rectangle 24"/>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62489" name="Rectangle 25"/>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2490" name="Rectangle 2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endParaRPr lang="en-US" altLang="en-US"/>
          </a:p>
        </p:txBody>
      </p:sp>
      <p:sp>
        <p:nvSpPr>
          <p:cNvPr id="62491" name="Rectangle 27"/>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15085CC9-72F8-490C-8E89-4665D4436495}" type="slidenum">
              <a:rPr lang="en-US" altLang="en-US"/>
              <a:pPr/>
              <a:t>‹#›</a:t>
            </a:fld>
            <a:endParaRPr lang="en-US" altLang="en-US"/>
          </a:p>
        </p:txBody>
      </p:sp>
      <p:sp>
        <p:nvSpPr>
          <p:cNvPr id="62492" name="Rectangle 2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ltLang="en-US"/>
          </a:p>
        </p:txBody>
      </p:sp>
    </p:spTree>
  </p:cSld>
  <p:clrMap bg1="dk2" tx1="lt1" bg2="dk1"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p:sndAc>
      <p:stSnd>
        <p:snd r:embed="rId13" name="laser.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2488"/>
                                        </p:tgtEl>
                                        <p:attrNameLst>
                                          <p:attrName>style.visibility</p:attrName>
                                        </p:attrNameLst>
                                      </p:cBhvr>
                                      <p:to>
                                        <p:strVal val="visible"/>
                                      </p:to>
                                    </p:set>
                                    <p:anim calcmode="lin" valueType="num">
                                      <p:cBhvr>
                                        <p:cTn id="7" dur="2000" fill="hold"/>
                                        <p:tgtEl>
                                          <p:spTgt spid="62488"/>
                                        </p:tgtEl>
                                        <p:attrNameLst>
                                          <p:attrName>ppt_w</p:attrName>
                                        </p:attrNameLst>
                                      </p:cBhvr>
                                      <p:tavLst>
                                        <p:tav tm="0">
                                          <p:val>
                                            <p:strVal val="#ppt_w"/>
                                          </p:val>
                                        </p:tav>
                                        <p:tav tm="100000">
                                          <p:val>
                                            <p:strVal val="#ppt_w"/>
                                          </p:val>
                                        </p:tav>
                                      </p:tavLst>
                                    </p:anim>
                                    <p:anim calcmode="lin" valueType="num">
                                      <p:cBhvr>
                                        <p:cTn id="8" dur="2000" fill="hold"/>
                                        <p:tgtEl>
                                          <p:spTgt spid="62488"/>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62488"/>
                                        </p:tgtEl>
                                        <p:attrNameLst>
                                          <p:attrName>ppt_x</p:attrName>
                                        </p:attrNameLst>
                                      </p:cBhvr>
                                      <p:tavLst>
                                        <p:tav tm="0">
                                          <p:val>
                                            <p:strVal val="#ppt_x-.4"/>
                                          </p:val>
                                        </p:tav>
                                        <p:tav tm="100000">
                                          <p:val>
                                            <p:strVal val="#ppt_x"/>
                                          </p:val>
                                        </p:tav>
                                      </p:tavLst>
                                    </p:anim>
                                    <p:anim calcmode="lin" valueType="num">
                                      <p:cBhvr>
                                        <p:cTn id="10" dur="2000" fill="hold"/>
                                        <p:tgtEl>
                                          <p:spTgt spid="62488"/>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62489">
                                            <p:txEl>
                                              <p:pRg st="0" end="0"/>
                                            </p:txEl>
                                          </p:spTgt>
                                        </p:tgtEl>
                                        <p:attrNameLst>
                                          <p:attrName>style.visibility</p:attrName>
                                        </p:attrNameLst>
                                      </p:cBhvr>
                                      <p:to>
                                        <p:strVal val="visible"/>
                                      </p:to>
                                    </p:set>
                                    <p:animEffect transition="in" filter="fade">
                                      <p:cBhvr>
                                        <p:cTn id="15" dur="500">
                                          <p:stCondLst>
                                            <p:cond delay="0"/>
                                          </p:stCondLst>
                                        </p:cTn>
                                        <p:tgtEl>
                                          <p:spTgt spid="62489">
                                            <p:txEl>
                                              <p:pRg st="0" end="0"/>
                                            </p:txEl>
                                          </p:spTgt>
                                        </p:tgtEl>
                                      </p:cBhvr>
                                    </p:animEffect>
                                    <p:anim calcmode="lin" valueType="num">
                                      <p:cBhvr>
                                        <p:cTn id="16" dur="500" fill="hold">
                                          <p:stCondLst>
                                            <p:cond delay="0"/>
                                          </p:stCondLst>
                                        </p:cTn>
                                        <p:tgtEl>
                                          <p:spTgt spid="62489">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62489">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grpId="0" nodeType="withEffect">
                                  <p:stCondLst>
                                    <p:cond delay="0"/>
                                  </p:stCondLst>
                                  <p:iterate type="lt">
                                    <p:tmPct val="10000"/>
                                  </p:iterate>
                                  <p:childTnLst>
                                    <p:set>
                                      <p:cBhvr>
                                        <p:cTn id="19" dur="1" fill="hold">
                                          <p:stCondLst>
                                            <p:cond delay="0"/>
                                          </p:stCondLst>
                                        </p:cTn>
                                        <p:tgtEl>
                                          <p:spTgt spid="62489">
                                            <p:txEl>
                                              <p:pRg st="1" end="1"/>
                                            </p:txEl>
                                          </p:spTgt>
                                        </p:tgtEl>
                                        <p:attrNameLst>
                                          <p:attrName>style.visibility</p:attrName>
                                        </p:attrNameLst>
                                      </p:cBhvr>
                                      <p:to>
                                        <p:strVal val="visible"/>
                                      </p:to>
                                    </p:set>
                                    <p:animEffect transition="in" filter="fade">
                                      <p:cBhvr>
                                        <p:cTn id="20" dur="500">
                                          <p:stCondLst>
                                            <p:cond delay="0"/>
                                          </p:stCondLst>
                                        </p:cTn>
                                        <p:tgtEl>
                                          <p:spTgt spid="62489">
                                            <p:txEl>
                                              <p:pRg st="1" end="1"/>
                                            </p:txEl>
                                          </p:spTgt>
                                        </p:tgtEl>
                                      </p:cBhvr>
                                    </p:animEffect>
                                    <p:anim calcmode="lin" valueType="num">
                                      <p:cBhvr>
                                        <p:cTn id="21" dur="500" fill="hold">
                                          <p:stCondLst>
                                            <p:cond delay="0"/>
                                          </p:stCondLst>
                                        </p:cTn>
                                        <p:tgtEl>
                                          <p:spTgt spid="62489">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62489">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grpId="0" nodeType="withEffect">
                                  <p:stCondLst>
                                    <p:cond delay="0"/>
                                  </p:stCondLst>
                                  <p:iterate type="lt">
                                    <p:tmPct val="10000"/>
                                  </p:iterate>
                                  <p:childTnLst>
                                    <p:set>
                                      <p:cBhvr>
                                        <p:cTn id="24" dur="1" fill="hold">
                                          <p:stCondLst>
                                            <p:cond delay="0"/>
                                          </p:stCondLst>
                                        </p:cTn>
                                        <p:tgtEl>
                                          <p:spTgt spid="62489">
                                            <p:txEl>
                                              <p:pRg st="2" end="2"/>
                                            </p:txEl>
                                          </p:spTgt>
                                        </p:tgtEl>
                                        <p:attrNameLst>
                                          <p:attrName>style.visibility</p:attrName>
                                        </p:attrNameLst>
                                      </p:cBhvr>
                                      <p:to>
                                        <p:strVal val="visible"/>
                                      </p:to>
                                    </p:set>
                                    <p:animEffect transition="in" filter="fade">
                                      <p:cBhvr>
                                        <p:cTn id="25" dur="500">
                                          <p:stCondLst>
                                            <p:cond delay="0"/>
                                          </p:stCondLst>
                                        </p:cTn>
                                        <p:tgtEl>
                                          <p:spTgt spid="62489">
                                            <p:txEl>
                                              <p:pRg st="2" end="2"/>
                                            </p:txEl>
                                          </p:spTgt>
                                        </p:tgtEl>
                                      </p:cBhvr>
                                    </p:animEffect>
                                    <p:anim calcmode="lin" valueType="num">
                                      <p:cBhvr>
                                        <p:cTn id="26" dur="500" fill="hold">
                                          <p:stCondLst>
                                            <p:cond delay="0"/>
                                          </p:stCondLst>
                                        </p:cTn>
                                        <p:tgtEl>
                                          <p:spTgt spid="62489">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62489">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grpId="0" nodeType="withEffect">
                                  <p:stCondLst>
                                    <p:cond delay="0"/>
                                  </p:stCondLst>
                                  <p:iterate type="lt">
                                    <p:tmPct val="10000"/>
                                  </p:iterate>
                                  <p:childTnLst>
                                    <p:set>
                                      <p:cBhvr>
                                        <p:cTn id="29" dur="1" fill="hold">
                                          <p:stCondLst>
                                            <p:cond delay="0"/>
                                          </p:stCondLst>
                                        </p:cTn>
                                        <p:tgtEl>
                                          <p:spTgt spid="62489">
                                            <p:txEl>
                                              <p:pRg st="3" end="3"/>
                                            </p:txEl>
                                          </p:spTgt>
                                        </p:tgtEl>
                                        <p:attrNameLst>
                                          <p:attrName>style.visibility</p:attrName>
                                        </p:attrNameLst>
                                      </p:cBhvr>
                                      <p:to>
                                        <p:strVal val="visible"/>
                                      </p:to>
                                    </p:set>
                                    <p:animEffect transition="in" filter="fade">
                                      <p:cBhvr>
                                        <p:cTn id="30" dur="500">
                                          <p:stCondLst>
                                            <p:cond delay="0"/>
                                          </p:stCondLst>
                                        </p:cTn>
                                        <p:tgtEl>
                                          <p:spTgt spid="62489">
                                            <p:txEl>
                                              <p:pRg st="3" end="3"/>
                                            </p:txEl>
                                          </p:spTgt>
                                        </p:tgtEl>
                                      </p:cBhvr>
                                    </p:animEffect>
                                    <p:anim calcmode="lin" valueType="num">
                                      <p:cBhvr>
                                        <p:cTn id="31" dur="500" fill="hold">
                                          <p:stCondLst>
                                            <p:cond delay="0"/>
                                          </p:stCondLst>
                                        </p:cTn>
                                        <p:tgtEl>
                                          <p:spTgt spid="62489">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62489">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grpId="0" nodeType="withEffect">
                                  <p:stCondLst>
                                    <p:cond delay="0"/>
                                  </p:stCondLst>
                                  <p:iterate type="lt">
                                    <p:tmPct val="10000"/>
                                  </p:iterate>
                                  <p:childTnLst>
                                    <p:set>
                                      <p:cBhvr>
                                        <p:cTn id="34" dur="1" fill="hold">
                                          <p:stCondLst>
                                            <p:cond delay="0"/>
                                          </p:stCondLst>
                                        </p:cTn>
                                        <p:tgtEl>
                                          <p:spTgt spid="62489">
                                            <p:txEl>
                                              <p:pRg st="4" end="4"/>
                                            </p:txEl>
                                          </p:spTgt>
                                        </p:tgtEl>
                                        <p:attrNameLst>
                                          <p:attrName>style.visibility</p:attrName>
                                        </p:attrNameLst>
                                      </p:cBhvr>
                                      <p:to>
                                        <p:strVal val="visible"/>
                                      </p:to>
                                    </p:set>
                                    <p:animEffect transition="in" filter="fade">
                                      <p:cBhvr>
                                        <p:cTn id="35" dur="500">
                                          <p:stCondLst>
                                            <p:cond delay="0"/>
                                          </p:stCondLst>
                                        </p:cTn>
                                        <p:tgtEl>
                                          <p:spTgt spid="62489">
                                            <p:txEl>
                                              <p:pRg st="4" end="4"/>
                                            </p:txEl>
                                          </p:spTgt>
                                        </p:tgtEl>
                                      </p:cBhvr>
                                    </p:animEffect>
                                    <p:anim calcmode="lin" valueType="num">
                                      <p:cBhvr>
                                        <p:cTn id="36" dur="500" fill="hold">
                                          <p:stCondLst>
                                            <p:cond delay="0"/>
                                          </p:stCondLst>
                                        </p:cTn>
                                        <p:tgtEl>
                                          <p:spTgt spid="62489">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6248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8" grpId="0"/>
      <p:bldP spid="62489"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62489"/>
                        </p:tgtEl>
                        <p:attrNameLst>
                          <p:attrName>style.visibility</p:attrName>
                        </p:attrNameLst>
                      </p:cBhvr>
                      <p:to>
                        <p:strVal val="visible"/>
                      </p:to>
                    </p:set>
                    <p:animEffect transition="in" filter="fade">
                      <p:cBhvr>
                        <p:cTn dur="500">
                          <p:stCondLst>
                            <p:cond delay="0"/>
                          </p:stCondLst>
                        </p:cTn>
                        <p:tgtEl>
                          <p:spTgt spid="62489"/>
                        </p:tgtEl>
                      </p:cBhvr>
                    </p:animEffect>
                    <p:anim calcmode="lin" valueType="num">
                      <p:cBhvr>
                        <p:cTn dur="500" fill="hold">
                          <p:stCondLst>
                            <p:cond delay="0"/>
                          </p:stCondLst>
                        </p:cTn>
                        <p:tgtEl>
                          <p:spTgt spid="6248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2489"/>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62489"/>
                        </p:tgtEl>
                        <p:attrNameLst>
                          <p:attrName>style.visibility</p:attrName>
                        </p:attrNameLst>
                      </p:cBhvr>
                      <p:to>
                        <p:strVal val="visible"/>
                      </p:to>
                    </p:set>
                    <p:animEffect transition="in" filter="fade">
                      <p:cBhvr>
                        <p:cTn dur="500">
                          <p:stCondLst>
                            <p:cond delay="0"/>
                          </p:stCondLst>
                        </p:cTn>
                        <p:tgtEl>
                          <p:spTgt spid="62489"/>
                        </p:tgtEl>
                      </p:cBhvr>
                    </p:animEffect>
                    <p:anim calcmode="lin" valueType="num">
                      <p:cBhvr>
                        <p:cTn dur="500" fill="hold">
                          <p:stCondLst>
                            <p:cond delay="0"/>
                          </p:stCondLst>
                        </p:cTn>
                        <p:tgtEl>
                          <p:spTgt spid="6248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2489"/>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62489"/>
                        </p:tgtEl>
                        <p:attrNameLst>
                          <p:attrName>style.visibility</p:attrName>
                        </p:attrNameLst>
                      </p:cBhvr>
                      <p:to>
                        <p:strVal val="visible"/>
                      </p:to>
                    </p:set>
                    <p:animEffect transition="in" filter="fade">
                      <p:cBhvr>
                        <p:cTn dur="500">
                          <p:stCondLst>
                            <p:cond delay="0"/>
                          </p:stCondLst>
                        </p:cTn>
                        <p:tgtEl>
                          <p:spTgt spid="62489"/>
                        </p:tgtEl>
                      </p:cBhvr>
                    </p:animEffect>
                    <p:anim calcmode="lin" valueType="num">
                      <p:cBhvr>
                        <p:cTn dur="500" fill="hold">
                          <p:stCondLst>
                            <p:cond delay="0"/>
                          </p:stCondLst>
                        </p:cTn>
                        <p:tgtEl>
                          <p:spTgt spid="6248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2489"/>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62489"/>
                        </p:tgtEl>
                        <p:attrNameLst>
                          <p:attrName>style.visibility</p:attrName>
                        </p:attrNameLst>
                      </p:cBhvr>
                      <p:to>
                        <p:strVal val="visible"/>
                      </p:to>
                    </p:set>
                    <p:animEffect transition="in" filter="fade">
                      <p:cBhvr>
                        <p:cTn dur="500">
                          <p:stCondLst>
                            <p:cond delay="0"/>
                          </p:stCondLst>
                        </p:cTn>
                        <p:tgtEl>
                          <p:spTgt spid="62489"/>
                        </p:tgtEl>
                      </p:cBhvr>
                    </p:animEffect>
                    <p:anim calcmode="lin" valueType="num">
                      <p:cBhvr>
                        <p:cTn dur="500" fill="hold">
                          <p:stCondLst>
                            <p:cond delay="0"/>
                          </p:stCondLst>
                        </p:cTn>
                        <p:tgtEl>
                          <p:spTgt spid="6248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2489"/>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62489"/>
                        </p:tgtEl>
                        <p:attrNameLst>
                          <p:attrName>style.visibility</p:attrName>
                        </p:attrNameLst>
                      </p:cBhvr>
                      <p:to>
                        <p:strVal val="visible"/>
                      </p:to>
                    </p:set>
                    <p:animEffect transition="in" filter="fade">
                      <p:cBhvr>
                        <p:cTn dur="500">
                          <p:stCondLst>
                            <p:cond delay="0"/>
                          </p:stCondLst>
                        </p:cTn>
                        <p:tgtEl>
                          <p:spTgt spid="62489"/>
                        </p:tgtEl>
                      </p:cBhvr>
                    </p:animEffect>
                    <p:anim calcmode="lin" valueType="num">
                      <p:cBhvr>
                        <p:cTn dur="500" fill="hold">
                          <p:stCondLst>
                            <p:cond delay="0"/>
                          </p:stCondLst>
                        </p:cTn>
                        <p:tgtEl>
                          <p:spTgt spid="62489"/>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62489"/>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2pPr>
      <a:lvl3pPr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3pPr>
      <a:lvl4pPr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4pPr>
      <a:lvl5pPr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91138" name="Group 2"/>
          <p:cNvGrpSpPr>
            <a:grpSpLocks/>
          </p:cNvGrpSpPr>
          <p:nvPr/>
        </p:nvGrpSpPr>
        <p:grpSpPr bwMode="auto">
          <a:xfrm>
            <a:off x="1588" y="0"/>
            <a:ext cx="9148762" cy="6851650"/>
            <a:chOff x="1" y="0"/>
            <a:chExt cx="5763" cy="4316"/>
          </a:xfrm>
        </p:grpSpPr>
        <p:sp>
          <p:nvSpPr>
            <p:cNvPr id="91139"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0"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1"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1142" name="Group 6"/>
            <p:cNvGrpSpPr>
              <a:grpSpLocks/>
            </p:cNvGrpSpPr>
            <p:nvPr/>
          </p:nvGrpSpPr>
          <p:grpSpPr bwMode="auto">
            <a:xfrm>
              <a:off x="288" y="0"/>
              <a:ext cx="5098" cy="4316"/>
              <a:chOff x="288" y="0"/>
              <a:chExt cx="5098" cy="4316"/>
            </a:xfrm>
          </p:grpSpPr>
          <p:sp>
            <p:nvSpPr>
              <p:cNvPr id="91143"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4"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5"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6"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7"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8"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49"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0"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1"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2"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3"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4"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5"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1156"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7"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8"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59"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60"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61"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62"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63"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164"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5"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6"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167" name="Group 31"/>
            <p:cNvGrpSpPr>
              <a:grpSpLocks/>
            </p:cNvGrpSpPr>
            <p:nvPr/>
          </p:nvGrpSpPr>
          <p:grpSpPr bwMode="auto">
            <a:xfrm>
              <a:off x="1" y="392"/>
              <a:ext cx="5758" cy="1571"/>
              <a:chOff x="1" y="392"/>
              <a:chExt cx="5758" cy="1571"/>
            </a:xfrm>
          </p:grpSpPr>
          <p:sp>
            <p:nvSpPr>
              <p:cNvPr id="91168"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9"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0"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1"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2"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1173"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4"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1175"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91176"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ltLang="en-US"/>
          </a:p>
        </p:txBody>
      </p:sp>
      <p:sp>
        <p:nvSpPr>
          <p:cNvPr id="91177"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endParaRPr lang="en-US" altLang="en-US"/>
          </a:p>
        </p:txBody>
      </p:sp>
      <p:sp>
        <p:nvSpPr>
          <p:cNvPr id="91178"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DF2DF30A-19D2-488C-A29E-D7831D409BDC}" type="slidenum">
              <a:rPr lang="en-US" altLang="en-US"/>
              <a:pPr/>
              <a:t>‹#›</a:t>
            </a:fld>
            <a:endParaRPr lang="en-US" altLang="en-US"/>
          </a:p>
        </p:txBody>
      </p:sp>
      <p:sp>
        <p:nvSpPr>
          <p:cNvPr id="9117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push dir="r"/>
    <p:sndAc>
      <p:stSnd>
        <p:snd r:embed="rId13" name="typ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91175"/>
                                        </p:tgtEl>
                                        <p:attrNameLst>
                                          <p:attrName>style.visibility</p:attrName>
                                        </p:attrNameLst>
                                      </p:cBhvr>
                                      <p:to>
                                        <p:strVal val="visible"/>
                                      </p:to>
                                    </p:set>
                                    <p:animEffect transition="in" filter="fade">
                                      <p:cBhvr>
                                        <p:cTn id="7" dur="600">
                                          <p:stCondLst>
                                            <p:cond delay="0"/>
                                          </p:stCondLst>
                                        </p:cTn>
                                        <p:tgtEl>
                                          <p:spTgt spid="91175"/>
                                        </p:tgtEl>
                                      </p:cBhvr>
                                    </p:animEffect>
                                    <p:anim calcmode="lin" valueType="num">
                                      <p:cBhvr>
                                        <p:cTn id="8" dur="600" fill="hold">
                                          <p:stCondLst>
                                            <p:cond delay="0"/>
                                          </p:stCondLst>
                                        </p:cTn>
                                        <p:tgtEl>
                                          <p:spTgt spid="91175"/>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91175"/>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91175"/>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91179">
                                            <p:txEl>
                                              <p:pRg st="0" end="0"/>
                                            </p:txEl>
                                          </p:spTgt>
                                        </p:tgtEl>
                                        <p:attrNameLst>
                                          <p:attrName>style.visibility</p:attrName>
                                        </p:attrNameLst>
                                      </p:cBhvr>
                                      <p:to>
                                        <p:strVal val="visible"/>
                                      </p:to>
                                    </p:set>
                                    <p:animEffect transition="in" filter="slide(fromBottom)">
                                      <p:cBhvr>
                                        <p:cTn id="15" dur="500">
                                          <p:stCondLst>
                                            <p:cond delay="0"/>
                                          </p:stCondLst>
                                        </p:cTn>
                                        <p:tgtEl>
                                          <p:spTgt spid="91179">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91179">
                                            <p:txEl>
                                              <p:pRg st="1" end="1"/>
                                            </p:txEl>
                                          </p:spTgt>
                                        </p:tgtEl>
                                        <p:attrNameLst>
                                          <p:attrName>style.visibility</p:attrName>
                                        </p:attrNameLst>
                                      </p:cBhvr>
                                      <p:to>
                                        <p:strVal val="visible"/>
                                      </p:to>
                                    </p:set>
                                    <p:animEffect transition="in" filter="slide(fromBottom)">
                                      <p:cBhvr>
                                        <p:cTn id="18" dur="500">
                                          <p:stCondLst>
                                            <p:cond delay="0"/>
                                          </p:stCondLst>
                                        </p:cTn>
                                        <p:tgtEl>
                                          <p:spTgt spid="91179">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91179">
                                            <p:txEl>
                                              <p:pRg st="2" end="2"/>
                                            </p:txEl>
                                          </p:spTgt>
                                        </p:tgtEl>
                                        <p:attrNameLst>
                                          <p:attrName>style.visibility</p:attrName>
                                        </p:attrNameLst>
                                      </p:cBhvr>
                                      <p:to>
                                        <p:strVal val="visible"/>
                                      </p:to>
                                    </p:set>
                                    <p:animEffect transition="in" filter="slide(fromBottom)">
                                      <p:cBhvr>
                                        <p:cTn id="21" dur="500">
                                          <p:stCondLst>
                                            <p:cond delay="0"/>
                                          </p:stCondLst>
                                        </p:cTn>
                                        <p:tgtEl>
                                          <p:spTgt spid="91179">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91179">
                                            <p:txEl>
                                              <p:pRg st="3" end="3"/>
                                            </p:txEl>
                                          </p:spTgt>
                                        </p:tgtEl>
                                        <p:attrNameLst>
                                          <p:attrName>style.visibility</p:attrName>
                                        </p:attrNameLst>
                                      </p:cBhvr>
                                      <p:to>
                                        <p:strVal val="visible"/>
                                      </p:to>
                                    </p:set>
                                    <p:animEffect transition="in" filter="slide(fromBottom)">
                                      <p:cBhvr>
                                        <p:cTn id="24" dur="500">
                                          <p:stCondLst>
                                            <p:cond delay="0"/>
                                          </p:stCondLst>
                                        </p:cTn>
                                        <p:tgtEl>
                                          <p:spTgt spid="91179">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91179">
                                            <p:txEl>
                                              <p:pRg st="4" end="4"/>
                                            </p:txEl>
                                          </p:spTgt>
                                        </p:tgtEl>
                                        <p:attrNameLst>
                                          <p:attrName>style.visibility</p:attrName>
                                        </p:attrNameLst>
                                      </p:cBhvr>
                                      <p:to>
                                        <p:strVal val="visible"/>
                                      </p:to>
                                    </p:set>
                                    <p:animEffect transition="in" filter="slide(fromBottom)">
                                      <p:cBhvr>
                                        <p:cTn id="27" dur="500">
                                          <p:stCondLst>
                                            <p:cond delay="0"/>
                                          </p:stCondLst>
                                        </p:cTn>
                                        <p:tgtEl>
                                          <p:spTgt spid="911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75" grpId="0"/>
      <p:bldP spid="91179" grpId="0" build="p">
        <p:tmplLst>
          <p:tmpl lvl="1">
            <p:tnLst>
              <p:par>
                <p:cTn presetID="12" presetClass="entr" presetSubtype="4" fill="hold" nodeType="clickEffect">
                  <p:stCondLst>
                    <p:cond delay="0"/>
                  </p:stCondLst>
                  <p:childTnLst>
                    <p:set>
                      <p:cBhvr>
                        <p:cTn dur="1" fill="hold">
                          <p:stCondLst>
                            <p:cond delay="0"/>
                          </p:stCondLst>
                        </p:cTn>
                        <p:tgtEl>
                          <p:spTgt spid="91179"/>
                        </p:tgtEl>
                        <p:attrNameLst>
                          <p:attrName>style.visibility</p:attrName>
                        </p:attrNameLst>
                      </p:cBhvr>
                      <p:to>
                        <p:strVal val="visible"/>
                      </p:to>
                    </p:set>
                    <p:animEffect transition="in" filter="slide(fromBottom)">
                      <p:cBhvr>
                        <p:cTn dur="500">
                          <p:stCondLst>
                            <p:cond delay="0"/>
                          </p:stCondLst>
                        </p:cTn>
                        <p:tgtEl>
                          <p:spTgt spid="91179"/>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91179"/>
                        </p:tgtEl>
                        <p:attrNameLst>
                          <p:attrName>style.visibility</p:attrName>
                        </p:attrNameLst>
                      </p:cBhvr>
                      <p:to>
                        <p:strVal val="visible"/>
                      </p:to>
                    </p:set>
                    <p:animEffect transition="in" filter="slide(fromBottom)">
                      <p:cBhvr>
                        <p:cTn dur="500">
                          <p:stCondLst>
                            <p:cond delay="0"/>
                          </p:stCondLst>
                        </p:cTn>
                        <p:tgtEl>
                          <p:spTgt spid="91179"/>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91179"/>
                        </p:tgtEl>
                        <p:attrNameLst>
                          <p:attrName>style.visibility</p:attrName>
                        </p:attrNameLst>
                      </p:cBhvr>
                      <p:to>
                        <p:strVal val="visible"/>
                      </p:to>
                    </p:set>
                    <p:animEffect transition="in" filter="slide(fromBottom)">
                      <p:cBhvr>
                        <p:cTn dur="500">
                          <p:stCondLst>
                            <p:cond delay="0"/>
                          </p:stCondLst>
                        </p:cTn>
                        <p:tgtEl>
                          <p:spTgt spid="91179"/>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91179"/>
                        </p:tgtEl>
                        <p:attrNameLst>
                          <p:attrName>style.visibility</p:attrName>
                        </p:attrNameLst>
                      </p:cBhvr>
                      <p:to>
                        <p:strVal val="visible"/>
                      </p:to>
                    </p:set>
                    <p:animEffect transition="in" filter="slide(fromBottom)">
                      <p:cBhvr>
                        <p:cTn dur="500">
                          <p:stCondLst>
                            <p:cond delay="0"/>
                          </p:stCondLst>
                        </p:cTn>
                        <p:tgtEl>
                          <p:spTgt spid="91179"/>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91179"/>
                        </p:tgtEl>
                        <p:attrNameLst>
                          <p:attrName>style.visibility</p:attrName>
                        </p:attrNameLst>
                      </p:cBhvr>
                      <p:to>
                        <p:strVal val="visible"/>
                      </p:to>
                    </p:set>
                    <p:animEffect transition="in" filter="slide(fromBottom)">
                      <p:cBhvr>
                        <p:cTn dur="500">
                          <p:stCondLst>
                            <p:cond delay="0"/>
                          </p:stCondLst>
                        </p:cTn>
                        <p:tgtEl>
                          <p:spTgt spid="91179"/>
                        </p:tgtEl>
                      </p:cBhvr>
                    </p:animEffect>
                  </p:childTnLst>
                </p:cTn>
              </p:par>
            </p:tnLst>
          </p:tmpl>
        </p:tmplLst>
      </p:bldP>
    </p:bldLst>
  </p:timing>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12642" name="Group 2"/>
          <p:cNvGrpSpPr>
            <a:grpSpLocks/>
          </p:cNvGrpSpPr>
          <p:nvPr/>
        </p:nvGrpSpPr>
        <p:grpSpPr bwMode="auto">
          <a:xfrm>
            <a:off x="0" y="0"/>
            <a:ext cx="9144000" cy="6858000"/>
            <a:chOff x="0" y="0"/>
            <a:chExt cx="5760" cy="4320"/>
          </a:xfrm>
        </p:grpSpPr>
        <p:sp>
          <p:nvSpPr>
            <p:cNvPr id="112643"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44"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2645" name="Freeform 5"/>
          <p:cNvSpPr>
            <a:spLocks/>
          </p:cNvSpPr>
          <p:nvPr/>
        </p:nvSpPr>
        <p:spPr bwMode="hidden">
          <a:xfrm>
            <a:off x="6248400" y="626268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2646" name="Group 6"/>
          <p:cNvGrpSpPr>
            <a:grpSpLocks/>
          </p:cNvGrpSpPr>
          <p:nvPr/>
        </p:nvGrpSpPr>
        <p:grpSpPr bwMode="auto">
          <a:xfrm>
            <a:off x="0" y="6019800"/>
            <a:ext cx="7848600" cy="857250"/>
            <a:chOff x="0" y="3792"/>
            <a:chExt cx="4944" cy="540"/>
          </a:xfrm>
        </p:grpSpPr>
        <p:sp>
          <p:nvSpPr>
            <p:cNvPr id="112647"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2648" name="Group 8"/>
            <p:cNvGrpSpPr>
              <a:grpSpLocks/>
            </p:cNvGrpSpPr>
            <p:nvPr userDrawn="1"/>
          </p:nvGrpSpPr>
          <p:grpSpPr bwMode="auto">
            <a:xfrm>
              <a:off x="2486" y="3792"/>
              <a:ext cx="2458" cy="540"/>
              <a:chOff x="2486" y="3792"/>
              <a:chExt cx="2458" cy="540"/>
            </a:xfrm>
          </p:grpSpPr>
          <p:sp>
            <p:nvSpPr>
              <p:cNvPr id="112649"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0"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1"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2"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3"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2654"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655" name="Group 15"/>
          <p:cNvGrpSpPr>
            <a:grpSpLocks/>
          </p:cNvGrpSpPr>
          <p:nvPr/>
        </p:nvGrpSpPr>
        <p:grpSpPr bwMode="auto">
          <a:xfrm>
            <a:off x="627063" y="6021388"/>
            <a:ext cx="5684837" cy="849312"/>
            <a:chOff x="395" y="3793"/>
            <a:chExt cx="3581" cy="535"/>
          </a:xfrm>
        </p:grpSpPr>
        <p:sp>
          <p:nvSpPr>
            <p:cNvPr id="112656"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7"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8"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59"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60"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61"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2662"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12663"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64"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ltLang="en-US"/>
          </a:p>
        </p:txBody>
      </p:sp>
      <p:sp>
        <p:nvSpPr>
          <p:cNvPr id="112665"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ltLang="en-US"/>
          </a:p>
        </p:txBody>
      </p:sp>
      <p:sp>
        <p:nvSpPr>
          <p:cNvPr id="112666"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880793EA-C067-497F-968D-1770A6A0B3ED}"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p:cover dir="d"/>
    <p:sndAc>
      <p:stSnd>
        <p:snd r:embed="rId13"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2662"/>
                                        </p:tgtEl>
                                        <p:attrNameLst>
                                          <p:attrName>style.visibility</p:attrName>
                                        </p:attrNameLst>
                                      </p:cBhvr>
                                      <p:to>
                                        <p:strVal val="visible"/>
                                      </p:to>
                                    </p:set>
                                    <p:anim calcmode="lin" valueType="num">
                                      <p:cBhvr>
                                        <p:cTn id="7" dur="2000" fill="hold"/>
                                        <p:tgtEl>
                                          <p:spTgt spid="112662"/>
                                        </p:tgtEl>
                                        <p:attrNameLst>
                                          <p:attrName>ppt_w</p:attrName>
                                        </p:attrNameLst>
                                      </p:cBhvr>
                                      <p:tavLst>
                                        <p:tav tm="0">
                                          <p:val>
                                            <p:strVal val="#ppt_w"/>
                                          </p:val>
                                        </p:tav>
                                        <p:tav tm="100000">
                                          <p:val>
                                            <p:strVal val="#ppt_w"/>
                                          </p:val>
                                        </p:tav>
                                      </p:tavLst>
                                    </p:anim>
                                    <p:anim calcmode="lin" valueType="num">
                                      <p:cBhvr>
                                        <p:cTn id="8" dur="2000" fill="hold"/>
                                        <p:tgtEl>
                                          <p:spTgt spid="11266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12662"/>
                                        </p:tgtEl>
                                        <p:attrNameLst>
                                          <p:attrName>ppt_x</p:attrName>
                                        </p:attrNameLst>
                                      </p:cBhvr>
                                      <p:tavLst>
                                        <p:tav tm="0">
                                          <p:val>
                                            <p:strVal val="#ppt_x-.4"/>
                                          </p:val>
                                        </p:tav>
                                        <p:tav tm="100000">
                                          <p:val>
                                            <p:strVal val="#ppt_x"/>
                                          </p:val>
                                        </p:tav>
                                      </p:tavLst>
                                    </p:anim>
                                    <p:anim calcmode="lin" valueType="num">
                                      <p:cBhvr>
                                        <p:cTn id="10" dur="2000" fill="hold"/>
                                        <p:tgtEl>
                                          <p:spTgt spid="11266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112663">
                                            <p:txEl>
                                              <p:pRg st="0" end="0"/>
                                            </p:txEl>
                                          </p:spTgt>
                                        </p:tgtEl>
                                        <p:attrNameLst>
                                          <p:attrName>style.visibility</p:attrName>
                                        </p:attrNameLst>
                                      </p:cBhvr>
                                      <p:to>
                                        <p:strVal val="visible"/>
                                      </p:to>
                                    </p:set>
                                    <p:animEffect transition="in" filter="fade">
                                      <p:cBhvr>
                                        <p:cTn id="15" dur="500">
                                          <p:stCondLst>
                                            <p:cond delay="0"/>
                                          </p:stCondLst>
                                        </p:cTn>
                                        <p:tgtEl>
                                          <p:spTgt spid="112663">
                                            <p:txEl>
                                              <p:pRg st="0" end="0"/>
                                            </p:txEl>
                                          </p:spTgt>
                                        </p:tgtEl>
                                      </p:cBhvr>
                                    </p:animEffect>
                                    <p:anim calcmode="lin" valueType="num">
                                      <p:cBhvr>
                                        <p:cTn id="16" dur="500" fill="hold">
                                          <p:stCondLst>
                                            <p:cond delay="0"/>
                                          </p:stCondLst>
                                        </p:cTn>
                                        <p:tgtEl>
                                          <p:spTgt spid="112663">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112663">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grpId="0" nodeType="withEffect">
                                  <p:stCondLst>
                                    <p:cond delay="0"/>
                                  </p:stCondLst>
                                  <p:iterate type="lt">
                                    <p:tmPct val="10000"/>
                                  </p:iterate>
                                  <p:childTnLst>
                                    <p:set>
                                      <p:cBhvr>
                                        <p:cTn id="19" dur="1" fill="hold">
                                          <p:stCondLst>
                                            <p:cond delay="0"/>
                                          </p:stCondLst>
                                        </p:cTn>
                                        <p:tgtEl>
                                          <p:spTgt spid="112663">
                                            <p:txEl>
                                              <p:pRg st="1" end="1"/>
                                            </p:txEl>
                                          </p:spTgt>
                                        </p:tgtEl>
                                        <p:attrNameLst>
                                          <p:attrName>style.visibility</p:attrName>
                                        </p:attrNameLst>
                                      </p:cBhvr>
                                      <p:to>
                                        <p:strVal val="visible"/>
                                      </p:to>
                                    </p:set>
                                    <p:animEffect transition="in" filter="fade">
                                      <p:cBhvr>
                                        <p:cTn id="20" dur="500">
                                          <p:stCondLst>
                                            <p:cond delay="0"/>
                                          </p:stCondLst>
                                        </p:cTn>
                                        <p:tgtEl>
                                          <p:spTgt spid="112663">
                                            <p:txEl>
                                              <p:pRg st="1" end="1"/>
                                            </p:txEl>
                                          </p:spTgt>
                                        </p:tgtEl>
                                      </p:cBhvr>
                                    </p:animEffect>
                                    <p:anim calcmode="lin" valueType="num">
                                      <p:cBhvr>
                                        <p:cTn id="21" dur="500" fill="hold">
                                          <p:stCondLst>
                                            <p:cond delay="0"/>
                                          </p:stCondLst>
                                        </p:cTn>
                                        <p:tgtEl>
                                          <p:spTgt spid="112663">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112663">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grpId="0" nodeType="withEffect">
                                  <p:stCondLst>
                                    <p:cond delay="0"/>
                                  </p:stCondLst>
                                  <p:iterate type="lt">
                                    <p:tmPct val="10000"/>
                                  </p:iterate>
                                  <p:childTnLst>
                                    <p:set>
                                      <p:cBhvr>
                                        <p:cTn id="24" dur="1" fill="hold">
                                          <p:stCondLst>
                                            <p:cond delay="0"/>
                                          </p:stCondLst>
                                        </p:cTn>
                                        <p:tgtEl>
                                          <p:spTgt spid="112663">
                                            <p:txEl>
                                              <p:pRg st="2" end="2"/>
                                            </p:txEl>
                                          </p:spTgt>
                                        </p:tgtEl>
                                        <p:attrNameLst>
                                          <p:attrName>style.visibility</p:attrName>
                                        </p:attrNameLst>
                                      </p:cBhvr>
                                      <p:to>
                                        <p:strVal val="visible"/>
                                      </p:to>
                                    </p:set>
                                    <p:animEffect transition="in" filter="fade">
                                      <p:cBhvr>
                                        <p:cTn id="25" dur="500">
                                          <p:stCondLst>
                                            <p:cond delay="0"/>
                                          </p:stCondLst>
                                        </p:cTn>
                                        <p:tgtEl>
                                          <p:spTgt spid="112663">
                                            <p:txEl>
                                              <p:pRg st="2" end="2"/>
                                            </p:txEl>
                                          </p:spTgt>
                                        </p:tgtEl>
                                      </p:cBhvr>
                                    </p:animEffect>
                                    <p:anim calcmode="lin" valueType="num">
                                      <p:cBhvr>
                                        <p:cTn id="26" dur="500" fill="hold">
                                          <p:stCondLst>
                                            <p:cond delay="0"/>
                                          </p:stCondLst>
                                        </p:cTn>
                                        <p:tgtEl>
                                          <p:spTgt spid="112663">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112663">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grpId="0" nodeType="withEffect">
                                  <p:stCondLst>
                                    <p:cond delay="0"/>
                                  </p:stCondLst>
                                  <p:iterate type="lt">
                                    <p:tmPct val="10000"/>
                                  </p:iterate>
                                  <p:childTnLst>
                                    <p:set>
                                      <p:cBhvr>
                                        <p:cTn id="29" dur="1" fill="hold">
                                          <p:stCondLst>
                                            <p:cond delay="0"/>
                                          </p:stCondLst>
                                        </p:cTn>
                                        <p:tgtEl>
                                          <p:spTgt spid="112663">
                                            <p:txEl>
                                              <p:pRg st="3" end="3"/>
                                            </p:txEl>
                                          </p:spTgt>
                                        </p:tgtEl>
                                        <p:attrNameLst>
                                          <p:attrName>style.visibility</p:attrName>
                                        </p:attrNameLst>
                                      </p:cBhvr>
                                      <p:to>
                                        <p:strVal val="visible"/>
                                      </p:to>
                                    </p:set>
                                    <p:animEffect transition="in" filter="fade">
                                      <p:cBhvr>
                                        <p:cTn id="30" dur="500">
                                          <p:stCondLst>
                                            <p:cond delay="0"/>
                                          </p:stCondLst>
                                        </p:cTn>
                                        <p:tgtEl>
                                          <p:spTgt spid="112663">
                                            <p:txEl>
                                              <p:pRg st="3" end="3"/>
                                            </p:txEl>
                                          </p:spTgt>
                                        </p:tgtEl>
                                      </p:cBhvr>
                                    </p:animEffect>
                                    <p:anim calcmode="lin" valueType="num">
                                      <p:cBhvr>
                                        <p:cTn id="31" dur="500" fill="hold">
                                          <p:stCondLst>
                                            <p:cond delay="0"/>
                                          </p:stCondLst>
                                        </p:cTn>
                                        <p:tgtEl>
                                          <p:spTgt spid="112663">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112663">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grpId="0" nodeType="withEffect">
                                  <p:stCondLst>
                                    <p:cond delay="0"/>
                                  </p:stCondLst>
                                  <p:iterate type="lt">
                                    <p:tmPct val="10000"/>
                                  </p:iterate>
                                  <p:childTnLst>
                                    <p:set>
                                      <p:cBhvr>
                                        <p:cTn id="34" dur="1" fill="hold">
                                          <p:stCondLst>
                                            <p:cond delay="0"/>
                                          </p:stCondLst>
                                        </p:cTn>
                                        <p:tgtEl>
                                          <p:spTgt spid="112663">
                                            <p:txEl>
                                              <p:pRg st="4" end="4"/>
                                            </p:txEl>
                                          </p:spTgt>
                                        </p:tgtEl>
                                        <p:attrNameLst>
                                          <p:attrName>style.visibility</p:attrName>
                                        </p:attrNameLst>
                                      </p:cBhvr>
                                      <p:to>
                                        <p:strVal val="visible"/>
                                      </p:to>
                                    </p:set>
                                    <p:animEffect transition="in" filter="fade">
                                      <p:cBhvr>
                                        <p:cTn id="35" dur="500">
                                          <p:stCondLst>
                                            <p:cond delay="0"/>
                                          </p:stCondLst>
                                        </p:cTn>
                                        <p:tgtEl>
                                          <p:spTgt spid="112663">
                                            <p:txEl>
                                              <p:pRg st="4" end="4"/>
                                            </p:txEl>
                                          </p:spTgt>
                                        </p:tgtEl>
                                      </p:cBhvr>
                                    </p:animEffect>
                                    <p:anim calcmode="lin" valueType="num">
                                      <p:cBhvr>
                                        <p:cTn id="36" dur="500" fill="hold">
                                          <p:stCondLst>
                                            <p:cond delay="0"/>
                                          </p:stCondLst>
                                        </p:cTn>
                                        <p:tgtEl>
                                          <p:spTgt spid="112663">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1126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2" grpId="0"/>
      <p:bldP spid="112663"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112663"/>
                        </p:tgtEl>
                        <p:attrNameLst>
                          <p:attrName>style.visibility</p:attrName>
                        </p:attrNameLst>
                      </p:cBhvr>
                      <p:to>
                        <p:strVal val="visible"/>
                      </p:to>
                    </p:set>
                    <p:animEffect transition="in" filter="fade">
                      <p:cBhvr>
                        <p:cTn dur="500">
                          <p:stCondLst>
                            <p:cond delay="0"/>
                          </p:stCondLst>
                        </p:cTn>
                        <p:tgtEl>
                          <p:spTgt spid="112663"/>
                        </p:tgtEl>
                      </p:cBhvr>
                    </p:animEffect>
                    <p:anim calcmode="lin" valueType="num">
                      <p:cBhvr>
                        <p:cTn dur="500" fill="hold">
                          <p:stCondLst>
                            <p:cond delay="0"/>
                          </p:stCondLst>
                        </p:cTn>
                        <p:tgtEl>
                          <p:spTgt spid="11266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2663"/>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112663"/>
                        </p:tgtEl>
                        <p:attrNameLst>
                          <p:attrName>style.visibility</p:attrName>
                        </p:attrNameLst>
                      </p:cBhvr>
                      <p:to>
                        <p:strVal val="visible"/>
                      </p:to>
                    </p:set>
                    <p:animEffect transition="in" filter="fade">
                      <p:cBhvr>
                        <p:cTn dur="500">
                          <p:stCondLst>
                            <p:cond delay="0"/>
                          </p:stCondLst>
                        </p:cTn>
                        <p:tgtEl>
                          <p:spTgt spid="112663"/>
                        </p:tgtEl>
                      </p:cBhvr>
                    </p:animEffect>
                    <p:anim calcmode="lin" valueType="num">
                      <p:cBhvr>
                        <p:cTn dur="500" fill="hold">
                          <p:stCondLst>
                            <p:cond delay="0"/>
                          </p:stCondLst>
                        </p:cTn>
                        <p:tgtEl>
                          <p:spTgt spid="11266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2663"/>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112663"/>
                        </p:tgtEl>
                        <p:attrNameLst>
                          <p:attrName>style.visibility</p:attrName>
                        </p:attrNameLst>
                      </p:cBhvr>
                      <p:to>
                        <p:strVal val="visible"/>
                      </p:to>
                    </p:set>
                    <p:animEffect transition="in" filter="fade">
                      <p:cBhvr>
                        <p:cTn dur="500">
                          <p:stCondLst>
                            <p:cond delay="0"/>
                          </p:stCondLst>
                        </p:cTn>
                        <p:tgtEl>
                          <p:spTgt spid="112663"/>
                        </p:tgtEl>
                      </p:cBhvr>
                    </p:animEffect>
                    <p:anim calcmode="lin" valueType="num">
                      <p:cBhvr>
                        <p:cTn dur="500" fill="hold">
                          <p:stCondLst>
                            <p:cond delay="0"/>
                          </p:stCondLst>
                        </p:cTn>
                        <p:tgtEl>
                          <p:spTgt spid="11266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2663"/>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112663"/>
                        </p:tgtEl>
                        <p:attrNameLst>
                          <p:attrName>style.visibility</p:attrName>
                        </p:attrNameLst>
                      </p:cBhvr>
                      <p:to>
                        <p:strVal val="visible"/>
                      </p:to>
                    </p:set>
                    <p:animEffect transition="in" filter="fade">
                      <p:cBhvr>
                        <p:cTn dur="500">
                          <p:stCondLst>
                            <p:cond delay="0"/>
                          </p:stCondLst>
                        </p:cTn>
                        <p:tgtEl>
                          <p:spTgt spid="112663"/>
                        </p:tgtEl>
                      </p:cBhvr>
                    </p:animEffect>
                    <p:anim calcmode="lin" valueType="num">
                      <p:cBhvr>
                        <p:cTn dur="500" fill="hold">
                          <p:stCondLst>
                            <p:cond delay="0"/>
                          </p:stCondLst>
                        </p:cTn>
                        <p:tgtEl>
                          <p:spTgt spid="11266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2663"/>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112663"/>
                        </p:tgtEl>
                        <p:attrNameLst>
                          <p:attrName>style.visibility</p:attrName>
                        </p:attrNameLst>
                      </p:cBhvr>
                      <p:to>
                        <p:strVal val="visible"/>
                      </p:to>
                    </p:set>
                    <p:animEffect transition="in" filter="fade">
                      <p:cBhvr>
                        <p:cTn dur="500">
                          <p:stCondLst>
                            <p:cond delay="0"/>
                          </p:stCondLst>
                        </p:cTn>
                        <p:tgtEl>
                          <p:spTgt spid="112663"/>
                        </p:tgtEl>
                      </p:cBhvr>
                    </p:animEffect>
                    <p:anim calcmode="lin" valueType="num">
                      <p:cBhvr>
                        <p:cTn dur="500" fill="hold">
                          <p:stCondLst>
                            <p:cond delay="0"/>
                          </p:stCondLst>
                        </p:cTn>
                        <p:tgtEl>
                          <p:spTgt spid="112663"/>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12663"/>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lr>
          <a:schemeClr val="tx2"/>
        </a:buClr>
        <a:buChar char="•"/>
        <a:defRPr sz="2000">
          <a:solidFill>
            <a:schemeClr val="tx1"/>
          </a:solidFill>
          <a:latin typeface="+mn-lt"/>
        </a:defRPr>
      </a:lvl5pPr>
      <a:lvl6pPr marL="2514600" indent="-228600" algn="l" rtl="0" eaLnBrk="1" fontAlgn="base" hangingPunct="1">
        <a:spcBef>
          <a:spcPct val="20000"/>
        </a:spcBef>
        <a:spcAft>
          <a:spcPct val="0"/>
        </a:spcAft>
        <a:buClr>
          <a:schemeClr val="tx2"/>
        </a:buClr>
        <a:buChar char="•"/>
        <a:defRPr sz="2000">
          <a:solidFill>
            <a:schemeClr val="tx1"/>
          </a:solidFill>
          <a:latin typeface="+mn-lt"/>
        </a:defRPr>
      </a:lvl6pPr>
      <a:lvl7pPr marL="2971800" indent="-228600" algn="l" rtl="0" eaLnBrk="1" fontAlgn="base" hangingPunct="1">
        <a:spcBef>
          <a:spcPct val="20000"/>
        </a:spcBef>
        <a:spcAft>
          <a:spcPct val="0"/>
        </a:spcAft>
        <a:buClr>
          <a:schemeClr val="tx2"/>
        </a:buClr>
        <a:buChar char="•"/>
        <a:defRPr sz="2000">
          <a:solidFill>
            <a:schemeClr val="tx1"/>
          </a:solidFill>
          <a:latin typeface="+mn-lt"/>
        </a:defRPr>
      </a:lvl7pPr>
      <a:lvl8pPr marL="3429000" indent="-228600" algn="l" rtl="0" eaLnBrk="1" fontAlgn="base" hangingPunct="1">
        <a:spcBef>
          <a:spcPct val="20000"/>
        </a:spcBef>
        <a:spcAft>
          <a:spcPct val="0"/>
        </a:spcAft>
        <a:buClr>
          <a:schemeClr val="tx2"/>
        </a:buClr>
        <a:buChar char="•"/>
        <a:defRPr sz="2000">
          <a:solidFill>
            <a:schemeClr val="tx1"/>
          </a:solidFill>
          <a:latin typeface="+mn-lt"/>
        </a:defRPr>
      </a:lvl8pPr>
      <a:lvl9pPr marL="3886200" indent="-228600" algn="l" rtl="0" eaLnBrk="1" fontAlgn="base" hangingPunct="1">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683568" y="642918"/>
            <a:ext cx="7920880" cy="3000396"/>
          </a:xfrm>
        </p:spPr>
        <p:txBody>
          <a:bodyPr/>
          <a:lstStyle/>
          <a:p>
            <a:r>
              <a:rPr lang="en-US" sz="3600" b="1" dirty="0" smtClean="0">
                <a:solidFill>
                  <a:schemeClr val="accent6"/>
                </a:solidFill>
                <a:effectLst>
                  <a:outerShdw blurRad="38100" dist="38100" dir="2700000" algn="tl">
                    <a:srgbClr val="000000">
                      <a:alpha val="43137"/>
                    </a:srgbClr>
                  </a:outerShdw>
                </a:effectLst>
              </a:rPr>
              <a:t>BAB 15 </a:t>
            </a:r>
            <a:br>
              <a:rPr lang="en-US" sz="3600" b="1" dirty="0" smtClean="0">
                <a:solidFill>
                  <a:schemeClr val="accent6"/>
                </a:solidFill>
                <a:effectLst>
                  <a:outerShdw blurRad="38100" dist="38100" dir="2700000" algn="tl">
                    <a:srgbClr val="000000">
                      <a:alpha val="43137"/>
                    </a:srgbClr>
                  </a:outerShdw>
                </a:effectLst>
              </a:rPr>
            </a:br>
            <a:r>
              <a:rPr lang="id-ID" sz="3600" b="1" dirty="0" smtClean="0">
                <a:solidFill>
                  <a:schemeClr val="accent6"/>
                </a:solidFill>
                <a:effectLst>
                  <a:outerShdw blurRad="38100" dist="38100" dir="2700000" algn="tl">
                    <a:srgbClr val="000000">
                      <a:alpha val="43137"/>
                    </a:srgbClr>
                  </a:outerShdw>
                </a:effectLst>
              </a:rPr>
              <a:t>MENERIMA DAN MELANJUTKAN PENUGASAN</a:t>
            </a:r>
            <a:r>
              <a:rPr lang="en-US" sz="3600" b="1" dirty="0" smtClean="0">
                <a:solidFill>
                  <a:schemeClr val="accent6"/>
                </a:solidFill>
                <a:effectLst>
                  <a:outerShdw blurRad="38100" dist="38100" dir="2700000" algn="tl">
                    <a:srgbClr val="000000">
                      <a:alpha val="43137"/>
                    </a:srgbClr>
                  </a:outerShdw>
                </a:effectLst>
              </a:rPr>
              <a:t/>
            </a:r>
            <a:br>
              <a:rPr lang="en-US" sz="3600" b="1" dirty="0" smtClean="0">
                <a:solidFill>
                  <a:schemeClr val="accent6"/>
                </a:solidFill>
                <a:effectLst>
                  <a:outerShdw blurRad="38100" dist="38100" dir="2700000" algn="tl">
                    <a:srgbClr val="000000">
                      <a:alpha val="43137"/>
                    </a:srgbClr>
                  </a:outerShdw>
                </a:effectLst>
              </a:rPr>
            </a:br>
            <a:r>
              <a:rPr lang="en-US" sz="3600" b="1" dirty="0">
                <a:solidFill>
                  <a:schemeClr val="accent6"/>
                </a:solidFill>
                <a:effectLst>
                  <a:outerShdw blurRad="38100" dist="38100" dir="2700000" algn="tl">
                    <a:srgbClr val="000000">
                      <a:alpha val="43137"/>
                    </a:srgbClr>
                  </a:outerShdw>
                </a:effectLst>
              </a:rPr>
              <a:t>&amp;</a:t>
            </a:r>
            <a:r>
              <a:rPr lang="en-US" sz="3600" b="1" dirty="0" smtClean="0">
                <a:solidFill>
                  <a:schemeClr val="accent6"/>
                </a:solidFill>
                <a:effectLst>
                  <a:outerShdw blurRad="38100" dist="38100" dir="2700000" algn="tl">
                    <a:srgbClr val="000000">
                      <a:alpha val="43137"/>
                    </a:srgbClr>
                  </a:outerShdw>
                </a:effectLst>
              </a:rPr>
              <a:t> </a:t>
            </a:r>
            <a:br>
              <a:rPr lang="en-US" sz="3600" b="1" dirty="0" smtClean="0">
                <a:solidFill>
                  <a:schemeClr val="accent6"/>
                </a:solidFill>
                <a:effectLst>
                  <a:outerShdw blurRad="38100" dist="38100" dir="2700000" algn="tl">
                    <a:srgbClr val="000000">
                      <a:alpha val="43137"/>
                    </a:srgbClr>
                  </a:outerShdw>
                </a:effectLst>
              </a:rPr>
            </a:br>
            <a:r>
              <a:rPr lang="en-US" sz="3600" b="1" dirty="0" smtClean="0">
                <a:solidFill>
                  <a:schemeClr val="accent6"/>
                </a:solidFill>
                <a:effectLst>
                  <a:outerShdw blurRad="38100" dist="38100" dir="2700000" algn="tl">
                    <a:srgbClr val="000000">
                      <a:alpha val="43137"/>
                    </a:srgbClr>
                  </a:outerShdw>
                </a:effectLst>
              </a:rPr>
              <a:t>BAB16</a:t>
            </a:r>
            <a:br>
              <a:rPr lang="en-US" sz="3600" b="1" dirty="0" smtClean="0">
                <a:solidFill>
                  <a:schemeClr val="accent6"/>
                </a:solidFill>
                <a:effectLst>
                  <a:outerShdw blurRad="38100" dist="38100" dir="2700000" algn="tl">
                    <a:srgbClr val="000000">
                      <a:alpha val="43137"/>
                    </a:srgbClr>
                  </a:outerShdw>
                </a:effectLst>
              </a:rPr>
            </a:br>
            <a:r>
              <a:rPr lang="en-US" sz="3600" b="1" dirty="0" smtClean="0">
                <a:solidFill>
                  <a:schemeClr val="accent6"/>
                </a:solidFill>
                <a:effectLst>
                  <a:outerShdw blurRad="38100" dist="38100" dir="2700000" algn="tl">
                    <a:srgbClr val="000000">
                      <a:alpha val="43137"/>
                    </a:srgbClr>
                  </a:outerShdw>
                </a:effectLst>
              </a:rPr>
              <a:t>STRATEGI AUDIT MENYELURUH</a:t>
            </a:r>
            <a:endParaRPr lang="en-US" sz="3600" b="1" dirty="0">
              <a:solidFill>
                <a:schemeClr val="accent6"/>
              </a:solidFill>
              <a:effectLst>
                <a:outerShdw blurRad="38100" dist="38100" dir="2700000" algn="tl">
                  <a:srgbClr val="000000">
                    <a:alpha val="43137"/>
                  </a:srgbClr>
                </a:outerShdw>
              </a:effectLst>
            </a:endParaRPr>
          </a:p>
        </p:txBody>
      </p:sp>
      <p:sp>
        <p:nvSpPr>
          <p:cNvPr id="3" name="Subtitle 2"/>
          <p:cNvSpPr>
            <a:spLocks noGrp="1"/>
          </p:cNvSpPr>
          <p:nvPr>
            <p:ph type="subTitle" sz="quarter" idx="1"/>
          </p:nvPr>
        </p:nvSpPr>
        <p:spPr>
          <a:xfrm>
            <a:off x="971600" y="4000504"/>
            <a:ext cx="7088832" cy="2857496"/>
          </a:xfrm>
        </p:spPr>
        <p:txBody>
          <a:bodyPr/>
          <a:lstStyle/>
          <a:p>
            <a:endParaRPr lang="en-US"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6652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92100"/>
            <a:ext cx="8229600" cy="832644"/>
          </a:xfrm>
        </p:spPr>
        <p:txBody>
          <a:bodyPr/>
          <a:lstStyle/>
          <a:p>
            <a:r>
              <a:rPr lang="en-US" dirty="0" err="1" smtClean="0"/>
              <a:t>Lanjutan</a:t>
            </a:r>
            <a:r>
              <a:rPr lang="en-US" dirty="0" smtClean="0"/>
              <a:t>,…….</a:t>
            </a:r>
            <a:endParaRPr lang="en-US" dirty="0"/>
          </a:p>
        </p:txBody>
      </p:sp>
      <p:sp>
        <p:nvSpPr>
          <p:cNvPr id="4" name="Content Placeholder 3"/>
          <p:cNvSpPr>
            <a:spLocks noGrp="1"/>
          </p:cNvSpPr>
          <p:nvPr>
            <p:ph idx="1"/>
          </p:nvPr>
        </p:nvSpPr>
        <p:spPr>
          <a:xfrm>
            <a:off x="457200" y="1052736"/>
            <a:ext cx="8229600" cy="4967064"/>
          </a:xfrm>
        </p:spPr>
        <p:txBody>
          <a:bodyPr/>
          <a:lstStyle/>
          <a:p>
            <a:pPr marL="0" indent="0">
              <a:buNone/>
            </a:pPr>
            <a:r>
              <a:rPr lang="en-US" sz="1800" dirty="0" smtClean="0"/>
              <a:t> </a:t>
            </a:r>
            <a:r>
              <a:rPr lang="en-US" sz="1800" dirty="0" err="1" smtClean="0"/>
              <a:t>Kemudian</a:t>
            </a:r>
            <a:r>
              <a:rPr lang="en-US" sz="1800" dirty="0" smtClean="0"/>
              <a:t> </a:t>
            </a:r>
            <a:r>
              <a:rPr lang="en-US" sz="1800" dirty="0" err="1" smtClean="0"/>
              <a:t>dalam</a:t>
            </a:r>
            <a:r>
              <a:rPr lang="en-US" sz="1800" dirty="0" smtClean="0"/>
              <a:t> </a:t>
            </a:r>
            <a:r>
              <a:rPr lang="en-US" sz="1800" dirty="0" err="1" smtClean="0"/>
              <a:t>Kertas</a:t>
            </a:r>
            <a:r>
              <a:rPr lang="en-US" sz="1800" dirty="0" smtClean="0"/>
              <a:t> </a:t>
            </a:r>
            <a:r>
              <a:rPr lang="en-US" sz="1800" dirty="0" err="1" smtClean="0"/>
              <a:t>surat</a:t>
            </a:r>
            <a:r>
              <a:rPr lang="en-US" sz="1800" dirty="0" smtClean="0"/>
              <a:t> KAP </a:t>
            </a:r>
            <a:r>
              <a:rPr lang="en-US" sz="1800" dirty="0" err="1" smtClean="0"/>
              <a:t>tersebut</a:t>
            </a:r>
            <a:r>
              <a:rPr lang="en-US" sz="1800" dirty="0"/>
              <a:t> </a:t>
            </a:r>
            <a:r>
              <a:rPr lang="en-US" sz="1800" dirty="0" err="1" smtClean="0"/>
              <a:t>terdapat</a:t>
            </a:r>
            <a:r>
              <a:rPr lang="en-US" sz="1800" dirty="0" smtClean="0"/>
              <a:t> </a:t>
            </a:r>
            <a:r>
              <a:rPr lang="en-US" sz="1800" dirty="0" err="1" smtClean="0"/>
              <a:t>tanggung</a:t>
            </a:r>
            <a:r>
              <a:rPr lang="en-US" sz="1800" dirty="0" smtClean="0"/>
              <a:t> </a:t>
            </a:r>
            <a:r>
              <a:rPr lang="en-US" sz="1800" dirty="0" err="1" smtClean="0"/>
              <a:t>jawab</a:t>
            </a:r>
            <a:r>
              <a:rPr lang="en-US" sz="1800" dirty="0" smtClean="0"/>
              <a:t>  auditor yang </a:t>
            </a:r>
            <a:r>
              <a:rPr lang="en-US" sz="1800" dirty="0" err="1" smtClean="0"/>
              <a:t>berkenaan</a:t>
            </a:r>
            <a:r>
              <a:rPr lang="en-US" sz="1800" dirty="0" smtClean="0"/>
              <a:t> </a:t>
            </a:r>
            <a:r>
              <a:rPr lang="en-US" sz="1800" dirty="0" err="1" smtClean="0"/>
              <a:t>dengan</a:t>
            </a:r>
            <a:r>
              <a:rPr lang="en-US" sz="1800" dirty="0"/>
              <a:t> </a:t>
            </a:r>
            <a:r>
              <a:rPr lang="en-US" sz="1800" dirty="0" err="1" smtClean="0"/>
              <a:t>mematuhi</a:t>
            </a:r>
            <a:r>
              <a:rPr lang="en-US" sz="1800" dirty="0" smtClean="0"/>
              <a:t> </a:t>
            </a:r>
            <a:r>
              <a:rPr lang="en-US" sz="1800" dirty="0" err="1" smtClean="0"/>
              <a:t>kewajiban</a:t>
            </a:r>
            <a:r>
              <a:rPr lang="en-US" sz="1800" dirty="0" smtClean="0"/>
              <a:t> </a:t>
            </a:r>
            <a:r>
              <a:rPr lang="en-US" sz="1800" dirty="0" err="1" smtClean="0"/>
              <a:t>etika</a:t>
            </a:r>
            <a:r>
              <a:rPr lang="en-US" sz="1800" dirty="0"/>
              <a:t> </a:t>
            </a:r>
            <a:r>
              <a:rPr lang="en-US" sz="1800" dirty="0" err="1" smtClean="0"/>
              <a:t>serta</a:t>
            </a:r>
            <a:r>
              <a:rPr lang="en-US" sz="1800" dirty="0" smtClean="0"/>
              <a:t> </a:t>
            </a:r>
            <a:r>
              <a:rPr lang="en-US" sz="1800" dirty="0" err="1" smtClean="0"/>
              <a:t>merencanakan</a:t>
            </a:r>
            <a:r>
              <a:rPr lang="en-US" sz="1800" dirty="0" smtClean="0"/>
              <a:t> audit </a:t>
            </a:r>
            <a:r>
              <a:rPr lang="en-US" sz="1800" dirty="0" err="1" smtClean="0"/>
              <a:t>untuk</a:t>
            </a:r>
            <a:r>
              <a:rPr lang="en-US" sz="1800" dirty="0" smtClean="0"/>
              <a:t> </a:t>
            </a:r>
            <a:r>
              <a:rPr lang="en-US" sz="1800" dirty="0" err="1" smtClean="0"/>
              <a:t>memperoleh</a:t>
            </a:r>
            <a:r>
              <a:rPr lang="en-US" sz="1800" dirty="0" smtClean="0"/>
              <a:t> </a:t>
            </a:r>
            <a:r>
              <a:rPr lang="en-US" sz="1800" dirty="0" err="1" smtClean="0"/>
              <a:t>asurans</a:t>
            </a:r>
            <a:r>
              <a:rPr lang="en-US" sz="1800" dirty="0" smtClean="0"/>
              <a:t> yang </a:t>
            </a:r>
            <a:r>
              <a:rPr lang="en-US" sz="1800" dirty="0" err="1" smtClean="0"/>
              <a:t>layak</a:t>
            </a:r>
            <a:r>
              <a:rPr lang="en-US" sz="1800" dirty="0" smtClean="0"/>
              <a:t> </a:t>
            </a:r>
            <a:r>
              <a:rPr lang="en-US" sz="1800" dirty="0" err="1" smtClean="0"/>
              <a:t>terhadap</a:t>
            </a:r>
            <a:r>
              <a:rPr lang="en-US" sz="1800" dirty="0" smtClean="0"/>
              <a:t> </a:t>
            </a:r>
            <a:r>
              <a:rPr lang="en-US" sz="1800" dirty="0" err="1" smtClean="0"/>
              <a:t>laporan</a:t>
            </a:r>
            <a:r>
              <a:rPr lang="en-US" sz="1800" dirty="0" smtClean="0"/>
              <a:t> </a:t>
            </a:r>
            <a:r>
              <a:rPr lang="en-US" sz="1800" dirty="0" err="1" smtClean="0"/>
              <a:t>keuangan</a:t>
            </a:r>
            <a:r>
              <a:rPr lang="en-US" sz="1800" dirty="0" smtClean="0"/>
              <a:t> yang </a:t>
            </a:r>
            <a:r>
              <a:rPr lang="en-US" sz="1800" dirty="0" err="1" smtClean="0"/>
              <a:t>salah</a:t>
            </a:r>
            <a:r>
              <a:rPr lang="en-US" sz="1800" dirty="0" smtClean="0"/>
              <a:t> </a:t>
            </a:r>
            <a:r>
              <a:rPr lang="en-US" sz="1800" dirty="0" err="1" smtClean="0"/>
              <a:t>saji</a:t>
            </a:r>
            <a:r>
              <a:rPr lang="en-US" sz="1800" dirty="0" smtClean="0"/>
              <a:t> material.</a:t>
            </a:r>
          </a:p>
          <a:p>
            <a:pPr marL="0" indent="0">
              <a:buNone/>
            </a:pPr>
            <a:endParaRPr lang="en-US" sz="1800" dirty="0" smtClean="0"/>
          </a:p>
          <a:p>
            <a:pPr marL="0" indent="0">
              <a:buNone/>
            </a:pPr>
            <a:r>
              <a:rPr lang="en-US" sz="1800" dirty="0" err="1" smtClean="0"/>
              <a:t>Tanggung</a:t>
            </a:r>
            <a:r>
              <a:rPr lang="en-US" sz="1800" dirty="0" smtClean="0"/>
              <a:t> </a:t>
            </a:r>
            <a:r>
              <a:rPr lang="en-US" sz="1800" dirty="0" err="1" smtClean="0"/>
              <a:t>jawab</a:t>
            </a:r>
            <a:r>
              <a:rPr lang="en-US" sz="1800" dirty="0" smtClean="0"/>
              <a:t> </a:t>
            </a:r>
            <a:r>
              <a:rPr lang="en-US" sz="1800" dirty="0" err="1" smtClean="0"/>
              <a:t>manajemen</a:t>
            </a:r>
            <a:r>
              <a:rPr lang="en-US" sz="1800" dirty="0" smtClean="0"/>
              <a:t> </a:t>
            </a:r>
          </a:p>
          <a:p>
            <a:pPr marL="0" indent="0">
              <a:buNone/>
            </a:pPr>
            <a:r>
              <a:rPr lang="en-US" sz="1800" dirty="0" smtClean="0"/>
              <a:t>Audit </a:t>
            </a:r>
            <a:r>
              <a:rPr lang="en-US" sz="1800" dirty="0" err="1" smtClean="0"/>
              <a:t>dilaksankaan</a:t>
            </a:r>
            <a:r>
              <a:rPr lang="en-US" sz="1800" dirty="0" smtClean="0"/>
              <a:t> </a:t>
            </a:r>
            <a:r>
              <a:rPr lang="en-US" sz="1800" dirty="0" err="1" smtClean="0"/>
              <a:t>atas</a:t>
            </a:r>
            <a:r>
              <a:rPr lang="en-US" sz="1800" dirty="0" smtClean="0"/>
              <a:t> </a:t>
            </a:r>
            <a:r>
              <a:rPr lang="en-US" sz="1800" dirty="0" err="1" smtClean="0"/>
              <a:t>dasar</a:t>
            </a:r>
            <a:r>
              <a:rPr lang="en-US" sz="1800" dirty="0" smtClean="0"/>
              <a:t> </a:t>
            </a:r>
            <a:r>
              <a:rPr lang="en-US" sz="1800" dirty="0" err="1" smtClean="0"/>
              <a:t>bahwa</a:t>
            </a:r>
            <a:r>
              <a:rPr lang="en-US" sz="1800" dirty="0" smtClean="0"/>
              <a:t> </a:t>
            </a:r>
            <a:r>
              <a:rPr lang="en-US" sz="1800" dirty="0" err="1" smtClean="0"/>
              <a:t>Direksi</a:t>
            </a:r>
            <a:r>
              <a:rPr lang="en-US" sz="1800" dirty="0" smtClean="0"/>
              <a:t> </a:t>
            </a:r>
            <a:r>
              <a:rPr lang="en-US" sz="1800" dirty="0" err="1" smtClean="0"/>
              <a:t>dan</a:t>
            </a:r>
            <a:r>
              <a:rPr lang="en-US" sz="1800" dirty="0" smtClean="0"/>
              <a:t> </a:t>
            </a:r>
            <a:r>
              <a:rPr lang="en-US" sz="1800" dirty="0" err="1" smtClean="0"/>
              <a:t>Dewan</a:t>
            </a:r>
            <a:r>
              <a:rPr lang="en-US" sz="1800" dirty="0" smtClean="0"/>
              <a:t> </a:t>
            </a:r>
            <a:r>
              <a:rPr lang="en-US" sz="1800" dirty="0" err="1" smtClean="0"/>
              <a:t>Komisaris</a:t>
            </a:r>
            <a:r>
              <a:rPr lang="en-US" sz="1800" dirty="0" smtClean="0"/>
              <a:t> </a:t>
            </a:r>
            <a:r>
              <a:rPr lang="en-US" sz="1800" dirty="0" err="1" smtClean="0"/>
              <a:t>mengakui</a:t>
            </a:r>
            <a:r>
              <a:rPr lang="en-US" sz="1800" dirty="0" smtClean="0"/>
              <a:t> </a:t>
            </a:r>
            <a:r>
              <a:rPr lang="en-US" sz="1800" dirty="0" err="1" smtClean="0"/>
              <a:t>serta</a:t>
            </a:r>
            <a:r>
              <a:rPr lang="en-US" sz="1800" dirty="0" smtClean="0"/>
              <a:t> </a:t>
            </a:r>
            <a:r>
              <a:rPr lang="en-US" sz="1800" dirty="0" err="1" smtClean="0"/>
              <a:t>memahami</a:t>
            </a:r>
            <a:r>
              <a:rPr lang="en-US" sz="1800" dirty="0" smtClean="0"/>
              <a:t> </a:t>
            </a:r>
            <a:r>
              <a:rPr lang="en-US" sz="1800" dirty="0" err="1" smtClean="0"/>
              <a:t>bahwa</a:t>
            </a:r>
            <a:r>
              <a:rPr lang="en-US" sz="1800" dirty="0" smtClean="0"/>
              <a:t> </a:t>
            </a:r>
            <a:r>
              <a:rPr lang="en-US" sz="1800" dirty="0" err="1" smtClean="0"/>
              <a:t>mereka</a:t>
            </a:r>
            <a:r>
              <a:rPr lang="en-US" sz="1800" dirty="0" smtClean="0"/>
              <a:t> </a:t>
            </a:r>
            <a:r>
              <a:rPr lang="en-US" sz="1800" dirty="0" err="1" smtClean="0"/>
              <a:t>bertanggung</a:t>
            </a:r>
            <a:r>
              <a:rPr lang="en-US" sz="1800" dirty="0" smtClean="0"/>
              <a:t> </a:t>
            </a:r>
            <a:r>
              <a:rPr lang="en-US" sz="1800" dirty="0" err="1" smtClean="0"/>
              <a:t>jawab</a:t>
            </a:r>
            <a:r>
              <a:rPr lang="en-US" sz="1800" dirty="0" smtClean="0"/>
              <a:t>:</a:t>
            </a:r>
          </a:p>
          <a:p>
            <a:pPr>
              <a:buFont typeface="Wingdings" panose="05000000000000000000" pitchFamily="2" charset="2"/>
              <a:buChar char="Ø"/>
            </a:pPr>
            <a:r>
              <a:rPr lang="en-US" sz="1800" dirty="0" err="1" smtClean="0"/>
              <a:t>Atas</a:t>
            </a:r>
            <a:r>
              <a:rPr lang="en-US" sz="1800" dirty="0" smtClean="0"/>
              <a:t> </a:t>
            </a:r>
            <a:r>
              <a:rPr lang="en-US" sz="1800" dirty="0" err="1" smtClean="0"/>
              <a:t>pembuatan</a:t>
            </a:r>
            <a:r>
              <a:rPr lang="en-US" sz="1800" dirty="0" smtClean="0"/>
              <a:t> &amp; </a:t>
            </a:r>
            <a:r>
              <a:rPr lang="en-US" sz="1800" dirty="0" err="1" smtClean="0"/>
              <a:t>penyajian</a:t>
            </a:r>
            <a:r>
              <a:rPr lang="en-US" sz="1800" dirty="0" smtClean="0"/>
              <a:t> </a:t>
            </a:r>
            <a:r>
              <a:rPr lang="en-US" sz="1800" dirty="0" err="1" smtClean="0"/>
              <a:t>laporan</a:t>
            </a:r>
            <a:r>
              <a:rPr lang="en-US" sz="1800" dirty="0" smtClean="0"/>
              <a:t> </a:t>
            </a:r>
            <a:r>
              <a:rPr lang="en-US" sz="1800" dirty="0" err="1" smtClean="0"/>
              <a:t>keuanagan</a:t>
            </a:r>
            <a:r>
              <a:rPr lang="en-US" sz="1800" dirty="0" smtClean="0"/>
              <a:t> </a:t>
            </a:r>
            <a:r>
              <a:rPr lang="en-US" sz="1800" dirty="0" err="1" smtClean="0"/>
              <a:t>secara</a:t>
            </a:r>
            <a:r>
              <a:rPr lang="en-US" sz="1800" dirty="0" smtClean="0"/>
              <a:t> </a:t>
            </a:r>
            <a:r>
              <a:rPr lang="en-US" sz="1800" dirty="0" err="1" smtClean="0"/>
              <a:t>wajar</a:t>
            </a:r>
            <a:r>
              <a:rPr lang="en-US" sz="1800" dirty="0" smtClean="0"/>
              <a:t> </a:t>
            </a:r>
            <a:r>
              <a:rPr lang="en-US" sz="1800" dirty="0" err="1" smtClean="0"/>
              <a:t>sesuai</a:t>
            </a:r>
            <a:r>
              <a:rPr lang="en-US" sz="1800" dirty="0" smtClean="0"/>
              <a:t> </a:t>
            </a:r>
            <a:r>
              <a:rPr lang="en-US" sz="1800" dirty="0" err="1" smtClean="0"/>
              <a:t>dengan</a:t>
            </a:r>
            <a:r>
              <a:rPr lang="en-US" sz="1800" dirty="0" smtClean="0"/>
              <a:t> IFRS</a:t>
            </a:r>
          </a:p>
          <a:p>
            <a:pPr>
              <a:buFont typeface="Wingdings" panose="05000000000000000000" pitchFamily="2" charset="2"/>
              <a:buChar char="Ø"/>
            </a:pPr>
            <a:r>
              <a:rPr lang="en-US" sz="1800" dirty="0" err="1" smtClean="0"/>
              <a:t>Atas</a:t>
            </a:r>
            <a:r>
              <a:rPr lang="en-US" sz="1800" dirty="0" smtClean="0"/>
              <a:t> </a:t>
            </a:r>
            <a:r>
              <a:rPr lang="en-US" sz="1800" dirty="0" err="1" smtClean="0"/>
              <a:t>pengendalian</a:t>
            </a:r>
            <a:r>
              <a:rPr lang="en-US" sz="1800" dirty="0" smtClean="0"/>
              <a:t> internal </a:t>
            </a:r>
            <a:r>
              <a:rPr lang="en-US" sz="1800" dirty="0" err="1" smtClean="0"/>
              <a:t>diperlukan</a:t>
            </a:r>
            <a:r>
              <a:rPr lang="en-US" sz="1800" dirty="0" smtClean="0"/>
              <a:t> </a:t>
            </a:r>
            <a:r>
              <a:rPr lang="en-US" sz="1800" dirty="0" err="1" smtClean="0"/>
              <a:t>untuk</a:t>
            </a:r>
            <a:r>
              <a:rPr lang="en-US" sz="1800" dirty="0" smtClean="0"/>
              <a:t> </a:t>
            </a:r>
            <a:r>
              <a:rPr lang="en-US" sz="1800" dirty="0" err="1" smtClean="0"/>
              <a:t>laporan</a:t>
            </a:r>
            <a:r>
              <a:rPr lang="en-US" sz="1800" dirty="0" smtClean="0"/>
              <a:t> </a:t>
            </a:r>
            <a:r>
              <a:rPr lang="en-US" sz="1800" dirty="0" err="1" smtClean="0"/>
              <a:t>keuangan</a:t>
            </a:r>
            <a:r>
              <a:rPr lang="en-US" sz="1800" dirty="0" smtClean="0"/>
              <a:t> </a:t>
            </a:r>
            <a:r>
              <a:rPr lang="en-US" sz="1800" dirty="0" err="1" smtClean="0"/>
              <a:t>bebas</a:t>
            </a:r>
            <a:r>
              <a:rPr lang="en-US" sz="1800" dirty="0" smtClean="0"/>
              <a:t> </a:t>
            </a:r>
            <a:r>
              <a:rPr lang="en-US" sz="1800" dirty="0" err="1" smtClean="0"/>
              <a:t>dari</a:t>
            </a:r>
            <a:r>
              <a:rPr lang="en-US" sz="1800" dirty="0" smtClean="0"/>
              <a:t> </a:t>
            </a:r>
            <a:r>
              <a:rPr lang="en-US" sz="1800" dirty="0" err="1" smtClean="0"/>
              <a:t>salah</a:t>
            </a:r>
            <a:r>
              <a:rPr lang="en-US" sz="1800" dirty="0" smtClean="0"/>
              <a:t> </a:t>
            </a:r>
            <a:r>
              <a:rPr lang="en-US" sz="1800" dirty="0" err="1" smtClean="0"/>
              <a:t>saji</a:t>
            </a:r>
            <a:r>
              <a:rPr lang="en-US" sz="1800" dirty="0" smtClean="0"/>
              <a:t> material</a:t>
            </a:r>
          </a:p>
          <a:p>
            <a:pPr>
              <a:buFont typeface="Wingdings" panose="05000000000000000000" pitchFamily="2" charset="2"/>
              <a:buChar char="Ø"/>
            </a:pPr>
            <a:r>
              <a:rPr lang="en-US" sz="1800" dirty="0" err="1" smtClean="0"/>
              <a:t>Memberikan</a:t>
            </a:r>
            <a:r>
              <a:rPr lang="en-US" sz="1800" dirty="0" smtClean="0"/>
              <a:t> </a:t>
            </a:r>
            <a:r>
              <a:rPr lang="en-US" sz="1800" dirty="0" err="1" smtClean="0"/>
              <a:t>kepada</a:t>
            </a:r>
            <a:r>
              <a:rPr lang="en-US" sz="1800" dirty="0" smtClean="0"/>
              <a:t> auditor </a:t>
            </a:r>
            <a:r>
              <a:rPr lang="en-US" sz="1800" dirty="0" err="1" smtClean="0"/>
              <a:t>tentang</a:t>
            </a:r>
            <a:r>
              <a:rPr lang="en-US" sz="1800" dirty="0" smtClean="0"/>
              <a:t>:</a:t>
            </a:r>
          </a:p>
          <a:p>
            <a:pPr marL="536575" indent="131763">
              <a:buFont typeface="+mj-lt"/>
              <a:buAutoNum type="romanUcPeriod"/>
            </a:pPr>
            <a:r>
              <a:rPr lang="en-US" sz="1800" dirty="0"/>
              <a:t>	</a:t>
            </a:r>
            <a:r>
              <a:rPr lang="en-US" sz="1800" dirty="0" err="1" smtClean="0"/>
              <a:t>Akses</a:t>
            </a:r>
            <a:r>
              <a:rPr lang="en-US" sz="1800" dirty="0" smtClean="0"/>
              <a:t> </a:t>
            </a:r>
            <a:r>
              <a:rPr lang="en-US" sz="1800" dirty="0" err="1" smtClean="0"/>
              <a:t>informasi</a:t>
            </a:r>
            <a:r>
              <a:rPr lang="en-US" sz="1800" dirty="0" smtClean="0"/>
              <a:t> yang </a:t>
            </a:r>
            <a:r>
              <a:rPr lang="en-US" sz="1800" dirty="0" err="1" smtClean="0"/>
              <a:t>relevan</a:t>
            </a:r>
            <a:r>
              <a:rPr lang="en-US" sz="1800" dirty="0" smtClean="0"/>
              <a:t> </a:t>
            </a:r>
            <a:r>
              <a:rPr lang="en-US" sz="1800" dirty="0" err="1" smtClean="0"/>
              <a:t>mengenai</a:t>
            </a:r>
            <a:r>
              <a:rPr lang="en-US" sz="1800" dirty="0" smtClean="0"/>
              <a:t> </a:t>
            </a:r>
            <a:r>
              <a:rPr lang="en-US" sz="1800" dirty="0" err="1" smtClean="0"/>
              <a:t>laporan</a:t>
            </a:r>
            <a:r>
              <a:rPr lang="en-US" sz="1800" dirty="0" smtClean="0"/>
              <a:t> </a:t>
            </a:r>
            <a:r>
              <a:rPr lang="en-US" sz="1800" dirty="0" err="1" smtClean="0"/>
              <a:t>keuangan</a:t>
            </a:r>
            <a:endParaRPr lang="en-US" sz="1800" dirty="0"/>
          </a:p>
          <a:p>
            <a:pPr marL="536575" indent="131763">
              <a:buFont typeface="+mj-lt"/>
              <a:buAutoNum type="romanUcPeriod"/>
            </a:pPr>
            <a:r>
              <a:rPr lang="en-US" sz="1800" dirty="0" smtClean="0"/>
              <a:t> </a:t>
            </a:r>
            <a:r>
              <a:rPr lang="en-US" sz="1800" dirty="0" err="1" smtClean="0"/>
              <a:t>Akses</a:t>
            </a:r>
            <a:r>
              <a:rPr lang="en-US" sz="1800" dirty="0" smtClean="0"/>
              <a:t> yang </a:t>
            </a:r>
            <a:r>
              <a:rPr lang="en-US" sz="1800" dirty="0" err="1" smtClean="0"/>
              <a:t>tidak</a:t>
            </a:r>
            <a:r>
              <a:rPr lang="en-US" sz="1800" dirty="0" smtClean="0"/>
              <a:t> </a:t>
            </a:r>
            <a:r>
              <a:rPr lang="en-US" sz="1800" dirty="0" err="1" smtClean="0"/>
              <a:t>terbatas</a:t>
            </a:r>
            <a:r>
              <a:rPr lang="en-US" sz="1800" dirty="0" smtClean="0"/>
              <a:t> </a:t>
            </a:r>
            <a:r>
              <a:rPr lang="en-US" sz="1800" dirty="0" err="1" smtClean="0"/>
              <a:t>kepada</a:t>
            </a:r>
            <a:r>
              <a:rPr lang="en-US" sz="1800" dirty="0" smtClean="0"/>
              <a:t> orang-orang </a:t>
            </a:r>
            <a:r>
              <a:rPr lang="en-US" sz="1800" dirty="0" err="1" smtClean="0"/>
              <a:t>didalam</a:t>
            </a:r>
            <a:r>
              <a:rPr lang="en-US" sz="1800" dirty="0" smtClean="0"/>
              <a:t> </a:t>
            </a:r>
            <a:r>
              <a:rPr lang="en-US" sz="1800" dirty="0" err="1" smtClean="0"/>
              <a:t>perusahaan</a:t>
            </a:r>
            <a:r>
              <a:rPr lang="en-US" sz="1800" dirty="0" smtClean="0"/>
              <a:t>    yang </a:t>
            </a:r>
            <a:r>
              <a:rPr lang="en-US" sz="1800" dirty="0" err="1" smtClean="0"/>
              <a:t>diperukan</a:t>
            </a:r>
            <a:r>
              <a:rPr lang="en-US" sz="1800" dirty="0" smtClean="0"/>
              <a:t> </a:t>
            </a:r>
            <a:r>
              <a:rPr lang="en-US" sz="1800" dirty="0" err="1" smtClean="0"/>
              <a:t>untuk</a:t>
            </a:r>
            <a:r>
              <a:rPr lang="en-US" sz="1800" dirty="0" smtClean="0"/>
              <a:t> </a:t>
            </a:r>
            <a:r>
              <a:rPr lang="en-US" sz="1800" dirty="0" err="1" smtClean="0"/>
              <a:t>memperoleh</a:t>
            </a:r>
            <a:r>
              <a:rPr lang="en-US" sz="1800" dirty="0" smtClean="0"/>
              <a:t> audit</a:t>
            </a:r>
          </a:p>
          <a:p>
            <a:pPr marL="0" indent="0">
              <a:buNone/>
            </a:pPr>
            <a:endParaRPr lang="en-US" sz="1800" dirty="0"/>
          </a:p>
        </p:txBody>
      </p:sp>
    </p:spTree>
    <p:extLst>
      <p:ext uri="{BB962C8B-B14F-4D97-AF65-F5344CB8AC3E}">
        <p14:creationId xmlns:p14="http://schemas.microsoft.com/office/powerpoint/2010/main" val="3983194906"/>
      </p:ext>
    </p:extLst>
  </p:cSld>
  <p:clrMapOvr>
    <a:masterClrMapping/>
  </p:clrMapOvr>
  <p:transition>
    <p:wedge/>
    <p:sndAc>
      <p:stSnd>
        <p:snd r:embed="rId2" name="coin.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7158" y="142852"/>
            <a:ext cx="8329642" cy="1533548"/>
          </a:xfrm>
        </p:spPr>
        <p:txBody>
          <a:bodyPr/>
          <a:lstStyle/>
          <a:p>
            <a:r>
              <a:rPr lang="en-US" sz="3200" dirty="0" smtClean="0">
                <a:solidFill>
                  <a:srgbClr val="FFFF00"/>
                </a:solidFill>
              </a:rPr>
              <a:t>BAB 16 {STRATEGY AUDIT MENYELURUH}</a:t>
            </a:r>
            <a:br>
              <a:rPr lang="en-US" sz="3200" dirty="0" smtClean="0">
                <a:solidFill>
                  <a:srgbClr val="FFFF00"/>
                </a:solidFill>
              </a:rPr>
            </a:br>
            <a:r>
              <a:rPr lang="en-US" sz="3200" dirty="0" err="1" smtClean="0">
                <a:solidFill>
                  <a:srgbClr val="FFFF00"/>
                </a:solidFill>
              </a:rPr>
              <a:t>Bagan</a:t>
            </a:r>
            <a:r>
              <a:rPr lang="en-US" sz="3200" dirty="0" smtClean="0">
                <a:solidFill>
                  <a:srgbClr val="FFFF00"/>
                </a:solidFill>
              </a:rPr>
              <a:t> </a:t>
            </a:r>
            <a:r>
              <a:rPr lang="en-US" sz="3200" dirty="0" err="1" smtClean="0">
                <a:solidFill>
                  <a:srgbClr val="FFFF00"/>
                </a:solidFill>
              </a:rPr>
              <a:t>Proses</a:t>
            </a:r>
            <a:r>
              <a:rPr lang="en-US" sz="3200" dirty="0" smtClean="0">
                <a:solidFill>
                  <a:srgbClr val="FFFF00"/>
                </a:solidFill>
              </a:rPr>
              <a:t> Audit</a:t>
            </a:r>
            <a:endParaRPr lang="en-US" sz="3200" dirty="0">
              <a:solidFill>
                <a:srgbClr val="FFFF00"/>
              </a:solidFill>
            </a:endParaRPr>
          </a:p>
        </p:txBody>
      </p:sp>
      <p:sp>
        <p:nvSpPr>
          <p:cNvPr id="5" name="Content Placeholder 4"/>
          <p:cNvSpPr>
            <a:spLocks noGrp="1"/>
          </p:cNvSpPr>
          <p:nvPr>
            <p:ph idx="1"/>
          </p:nvPr>
        </p:nvSpPr>
        <p:spPr/>
        <p:txBody>
          <a:bodyPr/>
          <a:lstStyle/>
          <a:p>
            <a:r>
              <a:rPr lang="en-US" dirty="0" err="1" smtClean="0"/>
              <a:t>Tahap</a:t>
            </a:r>
            <a:r>
              <a:rPr lang="en-US" dirty="0" smtClean="0"/>
              <a:t> </a:t>
            </a:r>
            <a:r>
              <a:rPr lang="en-US" dirty="0" err="1" smtClean="0"/>
              <a:t>Menilai</a:t>
            </a:r>
            <a:r>
              <a:rPr lang="en-US" dirty="0" smtClean="0"/>
              <a:t> </a:t>
            </a:r>
            <a:r>
              <a:rPr lang="en-US" dirty="0" err="1" smtClean="0"/>
              <a:t>Resiko</a:t>
            </a:r>
            <a:r>
              <a:rPr lang="en-US" dirty="0" smtClean="0"/>
              <a:t> (Risk assessment)</a:t>
            </a:r>
          </a:p>
          <a:p>
            <a:pPr marL="0" indent="0">
              <a:buNone/>
            </a:pP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595557429"/>
              </p:ext>
            </p:extLst>
          </p:nvPr>
        </p:nvGraphicFramePr>
        <p:xfrm>
          <a:off x="0" y="2564905"/>
          <a:ext cx="9144000" cy="4293096"/>
        </p:xfrm>
        <a:graphic>
          <a:graphicData uri="http://schemas.openxmlformats.org/drawingml/2006/table">
            <a:tbl>
              <a:tblPr firstRow="1" bandRow="1">
                <a:tableStyleId>{2D5ABB26-0587-4C30-8999-92F81FD0307C}</a:tableStyleId>
              </a:tblPr>
              <a:tblGrid>
                <a:gridCol w="9144000"/>
              </a:tblGrid>
              <a:tr h="4293096">
                <a:tc>
                  <a:txBody>
                    <a:bodyPr/>
                    <a:lstStyle/>
                    <a:p>
                      <a:pPr algn="l"/>
                      <a:r>
                        <a:rPr lang="en-US" dirty="0" smtClean="0">
                          <a:solidFill>
                            <a:srgbClr val="C00000"/>
                          </a:solidFill>
                        </a:rPr>
                        <a:t>  </a:t>
                      </a:r>
                      <a:r>
                        <a:rPr lang="en-US" sz="3200" dirty="0" err="1" smtClean="0">
                          <a:solidFill>
                            <a:srgbClr val="C00000"/>
                          </a:solidFill>
                        </a:rPr>
                        <a:t>Kegiatan</a:t>
                      </a:r>
                      <a:r>
                        <a:rPr lang="en-US" sz="3200" baseline="0" dirty="0" smtClean="0">
                          <a:solidFill>
                            <a:srgbClr val="C00000"/>
                          </a:solidFill>
                        </a:rPr>
                        <a:t>           </a:t>
                      </a:r>
                      <a:r>
                        <a:rPr lang="en-US" sz="3200" baseline="0" dirty="0" err="1" smtClean="0">
                          <a:solidFill>
                            <a:srgbClr val="C00000"/>
                          </a:solidFill>
                        </a:rPr>
                        <a:t>Tujuan</a:t>
                      </a:r>
                      <a:r>
                        <a:rPr lang="en-US" sz="3200" baseline="0" dirty="0" smtClean="0">
                          <a:solidFill>
                            <a:srgbClr val="C00000"/>
                          </a:solidFill>
                        </a:rPr>
                        <a:t>                </a:t>
                      </a:r>
                      <a:r>
                        <a:rPr lang="en-US" sz="3200" baseline="0" dirty="0" err="1" smtClean="0">
                          <a:solidFill>
                            <a:srgbClr val="C00000"/>
                          </a:solidFill>
                        </a:rPr>
                        <a:t>Dokumentasi</a:t>
                      </a:r>
                      <a:endParaRPr lang="en-US" sz="3200" baseline="0" dirty="0" smtClean="0">
                        <a:solidFill>
                          <a:srgbClr val="C00000"/>
                        </a:solidFill>
                      </a:endParaRPr>
                    </a:p>
                    <a:p>
                      <a:pPr algn="l"/>
                      <a:endParaRPr lang="en-US" dirty="0" smtClean="0">
                        <a:solidFill>
                          <a:srgbClr val="C00000"/>
                        </a:solidFill>
                      </a:endParaRPr>
                    </a:p>
                    <a:p>
                      <a:pPr algn="l"/>
                      <a:endParaRPr lang="en-US" dirty="0" smtClean="0"/>
                    </a:p>
                    <a:p>
                      <a:pPr algn="l"/>
                      <a:endParaRPr lang="en-US" dirty="0"/>
                    </a:p>
                  </a:txBody>
                  <a:tcPr/>
                </a:tc>
              </a:tr>
            </a:tbl>
          </a:graphicData>
        </a:graphic>
      </p:graphicFrame>
      <p:sp>
        <p:nvSpPr>
          <p:cNvPr id="8" name="Rectangle 7"/>
          <p:cNvSpPr/>
          <p:nvPr/>
        </p:nvSpPr>
        <p:spPr bwMode="auto">
          <a:xfrm>
            <a:off x="147765" y="3212976"/>
            <a:ext cx="2071599" cy="1224136"/>
          </a:xfrm>
          <a:prstGeom prst="rect">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700" b="0" i="0" u="none" strike="noStrike" cap="none" normalizeH="0" baseline="0" dirty="0" err="1" smtClean="0">
                <a:ln>
                  <a:noFill/>
                </a:ln>
                <a:solidFill>
                  <a:schemeClr val="accent4">
                    <a:lumMod val="10000"/>
                  </a:schemeClr>
                </a:solidFill>
                <a:effectLst/>
                <a:latin typeface="Arial" charset="0"/>
              </a:rPr>
              <a:t>kegiatan</a:t>
            </a:r>
            <a:r>
              <a:rPr kumimoji="0" lang="en-US" sz="2700" b="0" i="0" u="none" strike="noStrike" cap="none" normalizeH="0" baseline="0" dirty="0" smtClean="0">
                <a:ln>
                  <a:noFill/>
                </a:ln>
                <a:solidFill>
                  <a:schemeClr val="accent4">
                    <a:lumMod val="10000"/>
                  </a:schemeClr>
                </a:solidFill>
                <a:effectLst/>
                <a:latin typeface="Arial" charset="0"/>
              </a:rPr>
              <a:t> </a:t>
            </a:r>
            <a:r>
              <a:rPr kumimoji="0" lang="en-US" sz="2700" b="0" i="0" u="none" strike="noStrike" cap="none" normalizeH="0" baseline="0" dirty="0" err="1" smtClean="0">
                <a:ln>
                  <a:noFill/>
                </a:ln>
                <a:solidFill>
                  <a:schemeClr val="accent4">
                    <a:lumMod val="10000"/>
                  </a:schemeClr>
                </a:solidFill>
                <a:effectLst/>
                <a:latin typeface="Arial" charset="0"/>
              </a:rPr>
              <a:t>pra</a:t>
            </a:r>
            <a:r>
              <a:rPr kumimoji="0" lang="en-US" sz="2700" b="0" i="0" u="none" strike="noStrike" cap="none" normalizeH="0" baseline="0" dirty="0" smtClean="0">
                <a:ln>
                  <a:noFill/>
                </a:ln>
                <a:solidFill>
                  <a:schemeClr val="accent4">
                    <a:lumMod val="10000"/>
                  </a:schemeClr>
                </a:solidFill>
                <a:effectLst/>
                <a:latin typeface="Arial" charset="0"/>
              </a:rPr>
              <a:t> </a:t>
            </a:r>
            <a:r>
              <a:rPr kumimoji="0" lang="en-US" sz="2700" b="0" i="0" u="none" strike="noStrike" cap="none" normalizeH="0" baseline="0" dirty="0" err="1" smtClean="0">
                <a:ln>
                  <a:noFill/>
                </a:ln>
                <a:solidFill>
                  <a:schemeClr val="accent4">
                    <a:lumMod val="10000"/>
                  </a:schemeClr>
                </a:solidFill>
                <a:effectLst/>
                <a:latin typeface="Arial" charset="0"/>
              </a:rPr>
              <a:t>penugasan</a:t>
            </a:r>
            <a:endParaRPr kumimoji="0" lang="en-US" sz="2700" b="0" i="0" u="none" strike="noStrike" cap="none" normalizeH="0" baseline="0" dirty="0" smtClean="0">
              <a:ln>
                <a:noFill/>
              </a:ln>
              <a:solidFill>
                <a:schemeClr val="accent4">
                  <a:lumMod val="10000"/>
                </a:schemeClr>
              </a:solidFill>
              <a:effectLst/>
              <a:latin typeface="Arial" charset="0"/>
            </a:endParaRPr>
          </a:p>
        </p:txBody>
      </p:sp>
      <p:cxnSp>
        <p:nvCxnSpPr>
          <p:cNvPr id="10" name="Straight Connector 9"/>
          <p:cNvCxnSpPr/>
          <p:nvPr/>
        </p:nvCxnSpPr>
        <p:spPr bwMode="auto">
          <a:xfrm>
            <a:off x="2271870" y="3835734"/>
            <a:ext cx="65471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Pentagon 16"/>
          <p:cNvSpPr/>
          <p:nvPr/>
        </p:nvSpPr>
        <p:spPr bwMode="auto">
          <a:xfrm>
            <a:off x="2883310" y="3212976"/>
            <a:ext cx="2592288" cy="1224136"/>
          </a:xfrm>
          <a:prstGeom prst="homePlate">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400" dirty="0" err="1" smtClean="0">
                <a:solidFill>
                  <a:schemeClr val="accent4">
                    <a:lumMod val="10000"/>
                  </a:schemeClr>
                </a:solidFill>
                <a:latin typeface="Arial" charset="0"/>
              </a:rPr>
              <a:t>Putuskan</a:t>
            </a:r>
            <a:r>
              <a:rPr lang="en-US" sz="2400" dirty="0" smtClean="0">
                <a:solidFill>
                  <a:schemeClr val="accent4">
                    <a:lumMod val="10000"/>
                  </a:schemeClr>
                </a:solidFill>
                <a:latin typeface="Arial" charset="0"/>
              </a:rPr>
              <a:t> </a:t>
            </a:r>
            <a:r>
              <a:rPr lang="en-US" sz="2400" dirty="0" err="1" smtClean="0">
                <a:solidFill>
                  <a:schemeClr val="accent4">
                    <a:lumMod val="10000"/>
                  </a:schemeClr>
                </a:solidFill>
                <a:latin typeface="Arial" charset="0"/>
              </a:rPr>
              <a:t>terima</a:t>
            </a:r>
            <a:r>
              <a:rPr lang="en-US" sz="2400" dirty="0" smtClean="0">
                <a:solidFill>
                  <a:schemeClr val="accent4">
                    <a:lumMod val="10000"/>
                  </a:schemeClr>
                </a:solidFill>
                <a:latin typeface="Arial" charset="0"/>
              </a:rPr>
              <a:t>/</a:t>
            </a:r>
            <a:r>
              <a:rPr lang="en-US" sz="2400" dirty="0" err="1" smtClean="0">
                <a:solidFill>
                  <a:schemeClr val="accent4">
                    <a:lumMod val="10000"/>
                  </a:schemeClr>
                </a:solidFill>
                <a:latin typeface="Arial" charset="0"/>
              </a:rPr>
              <a:t>tolak</a:t>
            </a:r>
            <a:r>
              <a:rPr lang="en-US" sz="2400" dirty="0" smtClean="0">
                <a:solidFill>
                  <a:schemeClr val="accent4">
                    <a:lumMod val="10000"/>
                  </a:schemeClr>
                </a:solidFill>
                <a:latin typeface="Arial" charset="0"/>
              </a:rPr>
              <a:t> </a:t>
            </a:r>
            <a:r>
              <a:rPr lang="en-US" sz="2400" dirty="0" err="1" smtClean="0">
                <a:solidFill>
                  <a:schemeClr val="accent4">
                    <a:lumMod val="10000"/>
                  </a:schemeClr>
                </a:solidFill>
                <a:latin typeface="Arial" charset="0"/>
              </a:rPr>
              <a:t>penugasan</a:t>
            </a:r>
            <a:endParaRPr kumimoji="0" lang="en-US" sz="2400" b="0" i="0" u="none" strike="noStrike" cap="none" normalizeH="0" baseline="0" dirty="0" smtClean="0">
              <a:ln>
                <a:noFill/>
              </a:ln>
              <a:solidFill>
                <a:schemeClr val="accent4">
                  <a:lumMod val="10000"/>
                </a:schemeClr>
              </a:solidFill>
              <a:effectLst/>
              <a:latin typeface="Arial" charset="0"/>
            </a:endParaRPr>
          </a:p>
        </p:txBody>
      </p:sp>
      <p:cxnSp>
        <p:nvCxnSpPr>
          <p:cNvPr id="19" name="Straight Arrow Connector 18"/>
          <p:cNvCxnSpPr/>
          <p:nvPr/>
        </p:nvCxnSpPr>
        <p:spPr bwMode="auto">
          <a:xfrm>
            <a:off x="5441277" y="3835734"/>
            <a:ext cx="860598"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Flowchart: Document 23"/>
          <p:cNvSpPr/>
          <p:nvPr/>
        </p:nvSpPr>
        <p:spPr bwMode="auto">
          <a:xfrm>
            <a:off x="6301875" y="3212976"/>
            <a:ext cx="2571741" cy="1512756"/>
          </a:xfrm>
          <a:prstGeom prst="flowChartDocument">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accent4">
                    <a:lumMod val="10000"/>
                  </a:schemeClr>
                </a:solidFill>
                <a:effectLst/>
                <a:latin typeface="Arial" charset="0"/>
              </a:rPr>
              <a:t>faktor</a:t>
            </a:r>
            <a:r>
              <a:rPr kumimoji="0" lang="en-US" sz="2400" b="0" i="0" u="none" strike="noStrike" cap="none" normalizeH="0" baseline="0" dirty="0" smtClean="0">
                <a:ln>
                  <a:noFill/>
                </a:ln>
                <a:solidFill>
                  <a:schemeClr val="accent4">
                    <a:lumMod val="10000"/>
                  </a:schemeClr>
                </a:solidFill>
                <a:effectLst/>
                <a:latin typeface="Arial" charset="0"/>
              </a:rPr>
              <a:t> </a:t>
            </a:r>
            <a:r>
              <a:rPr kumimoji="0" lang="en-US" sz="2400" b="0" i="0" u="none" strike="noStrike" cap="none" normalizeH="0" baseline="0" dirty="0" err="1" smtClean="0">
                <a:ln>
                  <a:noFill/>
                </a:ln>
                <a:solidFill>
                  <a:schemeClr val="accent4">
                    <a:lumMod val="10000"/>
                  </a:schemeClr>
                </a:solidFill>
                <a:effectLst/>
                <a:latin typeface="Arial" charset="0"/>
              </a:rPr>
              <a:t>resiko</a:t>
            </a:r>
            <a:r>
              <a:rPr lang="en-US" sz="2400" dirty="0">
                <a:solidFill>
                  <a:schemeClr val="accent4">
                    <a:lumMod val="10000"/>
                  </a:schemeClr>
                </a:solidFill>
                <a:latin typeface="Arial" charset="0"/>
              </a:rPr>
              <a:t> </a:t>
            </a:r>
            <a:r>
              <a:rPr kumimoji="0" lang="en-US" sz="2400" b="0" i="0" u="none" strike="noStrike" cap="none" normalizeH="0" baseline="0" dirty="0" err="1" smtClean="0">
                <a:ln>
                  <a:noFill/>
                </a:ln>
                <a:solidFill>
                  <a:schemeClr val="accent4">
                    <a:lumMod val="10000"/>
                  </a:schemeClr>
                </a:solidFill>
                <a:effectLst/>
                <a:latin typeface="Arial" charset="0"/>
              </a:rPr>
              <a:t>independensi</a:t>
            </a:r>
            <a:r>
              <a:rPr kumimoji="0" lang="en-US" sz="2400" b="0" i="0" u="none" strike="noStrike" cap="none" normalizeH="0" baseline="0" dirty="0" smtClean="0">
                <a:ln>
                  <a:noFill/>
                </a:ln>
                <a:solidFill>
                  <a:schemeClr val="accent4">
                    <a:lumMod val="10000"/>
                  </a:schemeClr>
                </a:solidFill>
                <a:effectLst/>
                <a:latin typeface="Arial" charset="0"/>
              </a:rPr>
              <a:t> </a:t>
            </a:r>
            <a:r>
              <a:rPr kumimoji="0" lang="en-US" sz="2400" b="0" i="0" u="none" strike="noStrike" cap="none" normalizeH="0" baseline="0" dirty="0" err="1" smtClean="0">
                <a:ln>
                  <a:noFill/>
                </a:ln>
                <a:solidFill>
                  <a:schemeClr val="accent4">
                    <a:lumMod val="10000"/>
                  </a:schemeClr>
                </a:solidFill>
                <a:effectLst/>
                <a:latin typeface="Arial" charset="0"/>
              </a:rPr>
              <a:t>surat</a:t>
            </a:r>
            <a:r>
              <a:rPr kumimoji="0" lang="en-US" sz="2400" b="0" i="0" u="none" strike="noStrike" cap="none" normalizeH="0" baseline="0" dirty="0" smtClean="0">
                <a:ln>
                  <a:noFill/>
                </a:ln>
                <a:solidFill>
                  <a:schemeClr val="accent4">
                    <a:lumMod val="10000"/>
                  </a:schemeClr>
                </a:solidFill>
                <a:effectLst/>
                <a:latin typeface="Arial" charset="0"/>
              </a:rPr>
              <a:t> </a:t>
            </a:r>
            <a:r>
              <a:rPr kumimoji="0" lang="en-US" sz="2400" b="0" i="0" u="none" strike="noStrike" cap="none" normalizeH="0" baseline="0" dirty="0" err="1" smtClean="0">
                <a:ln>
                  <a:noFill/>
                </a:ln>
                <a:solidFill>
                  <a:schemeClr val="accent4">
                    <a:lumMod val="10000"/>
                  </a:schemeClr>
                </a:solidFill>
                <a:effectLst/>
                <a:latin typeface="Arial" charset="0"/>
              </a:rPr>
              <a:t>perikatan</a:t>
            </a:r>
            <a:endParaRPr kumimoji="0" lang="en-US" sz="2400" b="0" i="0" u="none" strike="noStrike" cap="none" normalizeH="0" baseline="0" dirty="0" smtClean="0">
              <a:ln>
                <a:noFill/>
              </a:ln>
              <a:solidFill>
                <a:schemeClr val="accent4">
                  <a:lumMod val="10000"/>
                </a:schemeClr>
              </a:solidFill>
              <a:effectLst/>
              <a:latin typeface="Arial" charset="0"/>
            </a:endParaRPr>
          </a:p>
        </p:txBody>
      </p:sp>
      <p:sp>
        <p:nvSpPr>
          <p:cNvPr id="39" name="Flowchart: Document 38"/>
          <p:cNvSpPr/>
          <p:nvPr/>
        </p:nvSpPr>
        <p:spPr bwMode="auto">
          <a:xfrm>
            <a:off x="6301874" y="5178742"/>
            <a:ext cx="2571741" cy="1679258"/>
          </a:xfrm>
          <a:prstGeom prst="flowChartDocument">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accent4">
                    <a:lumMod val="10000"/>
                  </a:schemeClr>
                </a:solidFill>
                <a:effectLst/>
                <a:latin typeface="Arial" charset="0"/>
              </a:rPr>
              <a:t>Materialitas</a:t>
            </a:r>
            <a:r>
              <a:rPr kumimoji="0" lang="en-US" sz="2400" b="0" i="0" u="none" strike="noStrike" cap="none" normalizeH="0" dirty="0" smtClean="0">
                <a:ln>
                  <a:noFill/>
                </a:ln>
                <a:solidFill>
                  <a:schemeClr val="accent4">
                    <a:lumMod val="10000"/>
                  </a:schemeClr>
                </a:solidFill>
                <a:effectLst/>
                <a:latin typeface="Arial" charset="0"/>
              </a:rPr>
              <a:t> </a:t>
            </a:r>
            <a:r>
              <a:rPr kumimoji="0" lang="en-US" sz="2400" b="0" i="0" u="none" strike="noStrike" cap="none" normalizeH="0" dirty="0" err="1" smtClean="0">
                <a:ln>
                  <a:noFill/>
                </a:ln>
                <a:solidFill>
                  <a:schemeClr val="accent4">
                    <a:lumMod val="10000"/>
                  </a:schemeClr>
                </a:solidFill>
                <a:effectLst/>
                <a:latin typeface="Arial" charset="0"/>
              </a:rPr>
              <a:t>diskusi</a:t>
            </a:r>
            <a:r>
              <a:rPr kumimoji="0" lang="en-US" sz="2400" b="0" i="0" u="none" strike="noStrike" cap="none" normalizeH="0" dirty="0" smtClean="0">
                <a:ln>
                  <a:noFill/>
                </a:ln>
                <a:solidFill>
                  <a:schemeClr val="accent4">
                    <a:lumMod val="10000"/>
                  </a:schemeClr>
                </a:solidFill>
                <a:effectLst/>
                <a:latin typeface="Arial" charset="0"/>
              </a:rPr>
              <a:t> </a:t>
            </a:r>
            <a:r>
              <a:rPr kumimoji="0" lang="en-US" sz="2400" b="0" i="0" u="none" strike="noStrike" cap="none" normalizeH="0" dirty="0" err="1" smtClean="0">
                <a:ln>
                  <a:noFill/>
                </a:ln>
                <a:solidFill>
                  <a:schemeClr val="accent4">
                    <a:lumMod val="10000"/>
                  </a:schemeClr>
                </a:solidFill>
                <a:effectLst/>
                <a:latin typeface="Arial" charset="0"/>
              </a:rPr>
              <a:t>tim</a:t>
            </a:r>
            <a:r>
              <a:rPr kumimoji="0" lang="en-US" sz="2400" b="0" i="0" u="none" strike="noStrike" cap="none" normalizeH="0" dirty="0" smtClean="0">
                <a:ln>
                  <a:noFill/>
                </a:ln>
                <a:solidFill>
                  <a:schemeClr val="accent4">
                    <a:lumMod val="10000"/>
                  </a:schemeClr>
                </a:solidFill>
                <a:effectLst/>
                <a:latin typeface="Arial" charset="0"/>
              </a:rPr>
              <a:t> audit </a:t>
            </a:r>
            <a:r>
              <a:rPr kumimoji="0" lang="en-US" sz="2400" b="0" i="0" u="none" strike="noStrike" cap="none" normalizeH="0" dirty="0" err="1" smtClean="0">
                <a:ln>
                  <a:noFill/>
                </a:ln>
                <a:solidFill>
                  <a:schemeClr val="accent4">
                    <a:lumMod val="10000"/>
                  </a:schemeClr>
                </a:solidFill>
                <a:effectLst/>
                <a:latin typeface="Arial" charset="0"/>
              </a:rPr>
              <a:t>strategi</a:t>
            </a:r>
            <a:r>
              <a:rPr lang="en-US" sz="2400" dirty="0">
                <a:solidFill>
                  <a:schemeClr val="accent4">
                    <a:lumMod val="10000"/>
                  </a:schemeClr>
                </a:solidFill>
                <a:latin typeface="Arial" charset="0"/>
              </a:rPr>
              <a:t> </a:t>
            </a:r>
            <a:r>
              <a:rPr lang="en-US" sz="2400" dirty="0" smtClean="0">
                <a:solidFill>
                  <a:schemeClr val="accent4">
                    <a:lumMod val="10000"/>
                  </a:schemeClr>
                </a:solidFill>
                <a:latin typeface="Arial" charset="0"/>
              </a:rPr>
              <a:t>audit </a:t>
            </a:r>
            <a:r>
              <a:rPr lang="en-US" sz="2400" dirty="0" err="1" smtClean="0">
                <a:solidFill>
                  <a:schemeClr val="accent4">
                    <a:lumMod val="10000"/>
                  </a:schemeClr>
                </a:solidFill>
                <a:latin typeface="Arial" charset="0"/>
              </a:rPr>
              <a:t>menyeluruh</a:t>
            </a:r>
            <a:endParaRPr kumimoji="0" lang="en-US" sz="2400" b="0" i="0" u="none" strike="noStrike" cap="none" normalizeH="0" baseline="0" dirty="0" smtClean="0">
              <a:ln>
                <a:noFill/>
              </a:ln>
              <a:solidFill>
                <a:schemeClr val="accent4">
                  <a:lumMod val="10000"/>
                </a:schemeClr>
              </a:solidFill>
              <a:effectLst/>
              <a:latin typeface="Arial" charset="0"/>
            </a:endParaRPr>
          </a:p>
        </p:txBody>
      </p:sp>
      <p:sp>
        <p:nvSpPr>
          <p:cNvPr id="40" name="Pentagon 39"/>
          <p:cNvSpPr/>
          <p:nvPr/>
        </p:nvSpPr>
        <p:spPr bwMode="auto">
          <a:xfrm>
            <a:off x="2883310" y="5178742"/>
            <a:ext cx="2592288" cy="1562626"/>
          </a:xfrm>
          <a:prstGeom prst="homePlate">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400" dirty="0" err="1" smtClean="0">
                <a:solidFill>
                  <a:schemeClr val="accent4">
                    <a:lumMod val="10000"/>
                  </a:schemeClr>
                </a:solidFill>
                <a:latin typeface="Arial" charset="0"/>
              </a:rPr>
              <a:t>Strategi</a:t>
            </a:r>
            <a:r>
              <a:rPr lang="en-US" sz="2400" dirty="0">
                <a:solidFill>
                  <a:schemeClr val="accent4">
                    <a:lumMod val="10000"/>
                  </a:schemeClr>
                </a:solidFill>
                <a:latin typeface="Arial" charset="0"/>
              </a:rPr>
              <a:t> </a:t>
            </a:r>
            <a:r>
              <a:rPr lang="en-US" sz="2400" dirty="0" err="1" smtClean="0">
                <a:solidFill>
                  <a:schemeClr val="accent4">
                    <a:lumMod val="10000"/>
                  </a:schemeClr>
                </a:solidFill>
                <a:latin typeface="Arial" charset="0"/>
              </a:rPr>
              <a:t>menyeluruh</a:t>
            </a:r>
            <a:r>
              <a:rPr lang="en-US" sz="2400" dirty="0" smtClean="0">
                <a:solidFill>
                  <a:schemeClr val="accent4">
                    <a:lumMod val="10000"/>
                  </a:schemeClr>
                </a:solidFill>
                <a:latin typeface="Arial" charset="0"/>
              </a:rPr>
              <a:t> </a:t>
            </a:r>
            <a:r>
              <a:rPr lang="en-US" sz="2400" dirty="0" err="1" smtClean="0">
                <a:solidFill>
                  <a:schemeClr val="accent4">
                    <a:lumMod val="10000"/>
                  </a:schemeClr>
                </a:solidFill>
                <a:latin typeface="Arial" charset="0"/>
              </a:rPr>
              <a:t>dari</a:t>
            </a:r>
            <a:r>
              <a:rPr lang="en-US" sz="2400" dirty="0" smtClean="0">
                <a:solidFill>
                  <a:schemeClr val="accent4">
                    <a:lumMod val="10000"/>
                  </a:schemeClr>
                </a:solidFill>
                <a:latin typeface="Arial" charset="0"/>
              </a:rPr>
              <a:t> </a:t>
            </a:r>
            <a:r>
              <a:rPr lang="en-US" sz="2400" dirty="0" err="1" smtClean="0">
                <a:solidFill>
                  <a:schemeClr val="accent4">
                    <a:lumMod val="10000"/>
                  </a:schemeClr>
                </a:solidFill>
                <a:latin typeface="Arial" charset="0"/>
              </a:rPr>
              <a:t>rencana</a:t>
            </a:r>
            <a:r>
              <a:rPr lang="en-US" sz="2400" dirty="0" smtClean="0">
                <a:solidFill>
                  <a:schemeClr val="accent4">
                    <a:lumMod val="10000"/>
                  </a:schemeClr>
                </a:solidFill>
                <a:latin typeface="Arial" charset="0"/>
              </a:rPr>
              <a:t> audit</a:t>
            </a:r>
            <a:endParaRPr kumimoji="0" lang="en-US" sz="2400" b="0" i="0" u="none" strike="noStrike" cap="none" normalizeH="0" baseline="0" dirty="0" smtClean="0">
              <a:ln>
                <a:noFill/>
              </a:ln>
              <a:solidFill>
                <a:schemeClr val="accent4">
                  <a:lumMod val="10000"/>
                </a:schemeClr>
              </a:solidFill>
              <a:effectLst/>
              <a:latin typeface="Arial" charset="0"/>
            </a:endParaRPr>
          </a:p>
        </p:txBody>
      </p:sp>
      <p:sp>
        <p:nvSpPr>
          <p:cNvPr id="41" name="Rectangle 40"/>
          <p:cNvSpPr/>
          <p:nvPr/>
        </p:nvSpPr>
        <p:spPr bwMode="auto">
          <a:xfrm>
            <a:off x="147766" y="5178742"/>
            <a:ext cx="2071599" cy="1377807"/>
          </a:xfrm>
          <a:prstGeom prst="rect">
            <a:avLst/>
          </a:prstGeom>
          <a:ln>
            <a:headEnd type="none" w="med" len="med"/>
            <a:tailEnd type="none" w="med" len="med"/>
          </a:ln>
          <a:extLst/>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lang="en-US" sz="2600" dirty="0" err="1" smtClean="0">
                <a:solidFill>
                  <a:schemeClr val="accent4">
                    <a:lumMod val="10000"/>
                  </a:schemeClr>
                </a:solidFill>
                <a:latin typeface="Arial" charset="0"/>
              </a:rPr>
              <a:t>Rencanakan</a:t>
            </a:r>
            <a:r>
              <a:rPr lang="en-US" sz="2600" dirty="0" smtClean="0">
                <a:solidFill>
                  <a:schemeClr val="accent4">
                    <a:lumMod val="10000"/>
                  </a:schemeClr>
                </a:solidFill>
                <a:latin typeface="Arial" charset="0"/>
              </a:rPr>
              <a:t> audit</a:t>
            </a:r>
            <a:endParaRPr kumimoji="0" lang="en-US" sz="2600" b="0" i="0" u="none" strike="noStrike" cap="none" normalizeH="0" baseline="0" dirty="0" smtClean="0">
              <a:ln>
                <a:noFill/>
              </a:ln>
              <a:solidFill>
                <a:schemeClr val="accent4">
                  <a:lumMod val="10000"/>
                </a:schemeClr>
              </a:solidFill>
              <a:effectLst/>
              <a:latin typeface="Arial" charset="0"/>
            </a:endParaRPr>
          </a:p>
        </p:txBody>
      </p:sp>
      <p:cxnSp>
        <p:nvCxnSpPr>
          <p:cNvPr id="42" name="Straight Connector 41"/>
          <p:cNvCxnSpPr/>
          <p:nvPr/>
        </p:nvCxnSpPr>
        <p:spPr bwMode="auto">
          <a:xfrm flipV="1">
            <a:off x="2219365" y="5867645"/>
            <a:ext cx="663945" cy="143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42"/>
          <p:cNvCxnSpPr/>
          <p:nvPr/>
        </p:nvCxnSpPr>
        <p:spPr bwMode="auto">
          <a:xfrm>
            <a:off x="5441277" y="5960055"/>
            <a:ext cx="860598"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Connector 43"/>
          <p:cNvCxnSpPr/>
          <p:nvPr/>
        </p:nvCxnSpPr>
        <p:spPr bwMode="auto">
          <a:xfrm flipV="1">
            <a:off x="1174333" y="4486341"/>
            <a:ext cx="9231" cy="69240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74693126"/>
      </p:ext>
    </p:extLst>
  </p:cSld>
  <p:clrMapOvr>
    <a:masterClrMapping/>
  </p:clrMapOvr>
  <p:transition>
    <p:wedge/>
    <p:sndAc>
      <p:stSnd>
        <p:snd r:embed="rId2" name="coin.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617320"/>
          </a:xfrm>
        </p:spPr>
        <p:txBody>
          <a:bodyPr/>
          <a:lstStyle/>
          <a:p>
            <a:r>
              <a:rPr lang="en-US" sz="3600" dirty="0" smtClean="0"/>
              <a:t>ISA 300 (</a:t>
            </a:r>
            <a:r>
              <a:rPr lang="en-US" sz="3600" dirty="0" err="1" smtClean="0"/>
              <a:t>Rencana</a:t>
            </a:r>
            <a:r>
              <a:rPr lang="en-US" sz="3600" dirty="0" smtClean="0"/>
              <a:t> Audit &amp; </a:t>
            </a:r>
            <a:r>
              <a:rPr lang="en-US" sz="3600" dirty="0" err="1" smtClean="0"/>
              <a:t>Strategi</a:t>
            </a:r>
            <a:r>
              <a:rPr lang="en-US" sz="3600" dirty="0" smtClean="0"/>
              <a:t> Audit </a:t>
            </a:r>
            <a:r>
              <a:rPr lang="en-US" sz="3600" dirty="0" err="1" smtClean="0"/>
              <a:t>secara</a:t>
            </a:r>
            <a:r>
              <a:rPr lang="en-US" sz="3600" dirty="0" smtClean="0"/>
              <a:t> </a:t>
            </a:r>
            <a:r>
              <a:rPr lang="en-US" sz="3600" dirty="0" err="1" smtClean="0"/>
              <a:t>Menyeluruh</a:t>
            </a:r>
            <a:r>
              <a:rPr lang="en-US" sz="3600" dirty="0" smtClean="0"/>
              <a:t>)</a:t>
            </a:r>
            <a:endParaRPr lang="en-US" sz="3600" dirty="0"/>
          </a:p>
        </p:txBody>
      </p:sp>
      <p:sp>
        <p:nvSpPr>
          <p:cNvPr id="3" name="Content Placeholder 2"/>
          <p:cNvSpPr>
            <a:spLocks noGrp="1"/>
          </p:cNvSpPr>
          <p:nvPr>
            <p:ph idx="1"/>
          </p:nvPr>
        </p:nvSpPr>
        <p:spPr>
          <a:xfrm>
            <a:off x="467544" y="1916832"/>
            <a:ext cx="8229600" cy="4680520"/>
          </a:xfrm>
        </p:spPr>
        <p:txBody>
          <a:bodyPr/>
          <a:lstStyle/>
          <a:p>
            <a:r>
              <a:rPr lang="en-US" sz="1700" dirty="0" err="1" smtClean="0"/>
              <a:t>Alinea</a:t>
            </a:r>
            <a:r>
              <a:rPr lang="en-US" sz="1700" dirty="0" smtClean="0"/>
              <a:t> 4 </a:t>
            </a:r>
            <a:r>
              <a:rPr lang="en-US" sz="1700" dirty="0" err="1" smtClean="0"/>
              <a:t>menegaskan</a:t>
            </a:r>
            <a:r>
              <a:rPr lang="en-US" sz="1700" dirty="0" smtClean="0"/>
              <a:t> </a:t>
            </a:r>
            <a:r>
              <a:rPr lang="en-US" sz="1700" dirty="0" err="1" smtClean="0"/>
              <a:t>tujuan</a:t>
            </a:r>
            <a:r>
              <a:rPr lang="en-US" sz="1700" dirty="0" smtClean="0"/>
              <a:t> auditor  </a:t>
            </a:r>
            <a:r>
              <a:rPr lang="en-US" sz="1700" dirty="0" err="1" smtClean="0"/>
              <a:t>ialah</a:t>
            </a:r>
            <a:r>
              <a:rPr lang="en-US" sz="1700" dirty="0" smtClean="0"/>
              <a:t> </a:t>
            </a:r>
            <a:r>
              <a:rPr lang="en-US" sz="1700" dirty="0" err="1" smtClean="0"/>
              <a:t>merencanakan</a:t>
            </a:r>
            <a:r>
              <a:rPr lang="en-US" sz="1700" dirty="0" smtClean="0"/>
              <a:t> audit yang </a:t>
            </a:r>
            <a:r>
              <a:rPr lang="en-US" sz="1700" dirty="0" err="1" smtClean="0"/>
              <a:t>efektif</a:t>
            </a:r>
            <a:endParaRPr lang="en-US" sz="1700" dirty="0" smtClean="0"/>
          </a:p>
          <a:p>
            <a:r>
              <a:rPr lang="en-US" sz="1700" dirty="0" err="1" smtClean="0"/>
              <a:t>Alinea</a:t>
            </a:r>
            <a:r>
              <a:rPr lang="en-US" sz="1700" dirty="0" smtClean="0"/>
              <a:t> 5 Partner yang </a:t>
            </a:r>
            <a:r>
              <a:rPr lang="en-US" sz="1700" dirty="0" err="1" smtClean="0"/>
              <a:t>memimpin</a:t>
            </a:r>
            <a:r>
              <a:rPr lang="en-US" sz="1700" dirty="0" smtClean="0"/>
              <a:t> </a:t>
            </a:r>
            <a:r>
              <a:rPr lang="en-US" sz="1700" dirty="0" err="1" smtClean="0"/>
              <a:t>penugasan</a:t>
            </a:r>
            <a:r>
              <a:rPr lang="en-US" sz="1700" dirty="0" smtClean="0"/>
              <a:t> &amp; </a:t>
            </a:r>
            <a:r>
              <a:rPr lang="en-US" sz="1700" dirty="0" err="1" smtClean="0"/>
              <a:t>anggota-anggota</a:t>
            </a:r>
            <a:r>
              <a:rPr lang="en-US" sz="1700" dirty="0" smtClean="0"/>
              <a:t> </a:t>
            </a:r>
            <a:r>
              <a:rPr lang="en-US" sz="1700" dirty="0" err="1" smtClean="0"/>
              <a:t>utama</a:t>
            </a:r>
            <a:r>
              <a:rPr lang="en-US" sz="1700" dirty="0" smtClean="0"/>
              <a:t> </a:t>
            </a:r>
            <a:r>
              <a:rPr lang="en-US" sz="1700" dirty="0" err="1" smtClean="0"/>
              <a:t>wajib</a:t>
            </a:r>
            <a:r>
              <a:rPr lang="en-US" sz="1700" dirty="0" smtClean="0"/>
              <a:t> </a:t>
            </a:r>
            <a:r>
              <a:rPr lang="en-US" sz="1700" dirty="0" err="1" smtClean="0"/>
              <a:t>dilibatkan</a:t>
            </a:r>
            <a:r>
              <a:rPr lang="en-US" sz="1700" dirty="0" smtClean="0"/>
              <a:t> </a:t>
            </a:r>
            <a:r>
              <a:rPr lang="en-US" sz="1700" dirty="0" err="1" smtClean="0"/>
              <a:t>dalam</a:t>
            </a:r>
            <a:r>
              <a:rPr lang="en-US" sz="1700" dirty="0" smtClean="0"/>
              <a:t> </a:t>
            </a:r>
            <a:r>
              <a:rPr lang="en-US" sz="1700" dirty="0" err="1" smtClean="0"/>
              <a:t>perencanaan</a:t>
            </a:r>
            <a:r>
              <a:rPr lang="en-US" sz="1700" dirty="0" smtClean="0"/>
              <a:t> audit</a:t>
            </a:r>
          </a:p>
          <a:p>
            <a:r>
              <a:rPr lang="en-US" sz="1700" dirty="0" err="1" smtClean="0"/>
              <a:t>Alinea</a:t>
            </a:r>
            <a:r>
              <a:rPr lang="en-US" sz="1700" dirty="0" smtClean="0"/>
              <a:t> 7 Auditor </a:t>
            </a:r>
            <a:r>
              <a:rPr lang="en-US" sz="1700" dirty="0" err="1" smtClean="0"/>
              <a:t>wajib</a:t>
            </a:r>
            <a:r>
              <a:rPr lang="en-US" sz="1700" dirty="0" smtClean="0"/>
              <a:t> </a:t>
            </a:r>
            <a:r>
              <a:rPr lang="en-US" sz="1700" dirty="0" err="1" smtClean="0"/>
              <a:t>menyusun</a:t>
            </a:r>
            <a:r>
              <a:rPr lang="en-US" sz="1700" dirty="0" smtClean="0"/>
              <a:t> </a:t>
            </a:r>
            <a:r>
              <a:rPr lang="en-US" sz="1700" dirty="0" err="1" smtClean="0"/>
              <a:t>strategi</a:t>
            </a:r>
            <a:r>
              <a:rPr lang="en-US" sz="1700" dirty="0" smtClean="0"/>
              <a:t> audit </a:t>
            </a:r>
            <a:r>
              <a:rPr lang="en-US" sz="1700" dirty="0" err="1" smtClean="0"/>
              <a:t>secara</a:t>
            </a:r>
            <a:r>
              <a:rPr lang="en-US" sz="1700" dirty="0" smtClean="0"/>
              <a:t> </a:t>
            </a:r>
            <a:r>
              <a:rPr lang="en-US" sz="1700" dirty="0" err="1" smtClean="0"/>
              <a:t>menyuluruh</a:t>
            </a:r>
            <a:r>
              <a:rPr lang="en-US" sz="1700" dirty="0" smtClean="0"/>
              <a:t> </a:t>
            </a:r>
            <a:r>
              <a:rPr lang="en-US" sz="1700" dirty="0" err="1" smtClean="0"/>
              <a:t>menjadi</a:t>
            </a:r>
            <a:r>
              <a:rPr lang="en-US" sz="1700" dirty="0" smtClean="0"/>
              <a:t> </a:t>
            </a:r>
            <a:r>
              <a:rPr lang="en-US" sz="1700" dirty="0" err="1" smtClean="0"/>
              <a:t>petunjuk</a:t>
            </a:r>
            <a:r>
              <a:rPr lang="en-US" sz="1700" dirty="0" smtClean="0"/>
              <a:t> </a:t>
            </a:r>
            <a:r>
              <a:rPr lang="en-US" sz="1700" dirty="0" err="1" smtClean="0"/>
              <a:t>pengembangan</a:t>
            </a:r>
            <a:r>
              <a:rPr lang="en-US" sz="1700" dirty="0" smtClean="0"/>
              <a:t> audit</a:t>
            </a:r>
          </a:p>
          <a:p>
            <a:r>
              <a:rPr lang="en-US" sz="1700" dirty="0" err="1" smtClean="0"/>
              <a:t>Alinea</a:t>
            </a:r>
            <a:r>
              <a:rPr lang="en-US" sz="1700" dirty="0" smtClean="0"/>
              <a:t> 8 </a:t>
            </a:r>
            <a:r>
              <a:rPr lang="en-US" sz="1700" dirty="0" err="1" smtClean="0"/>
              <a:t>menyusun</a:t>
            </a:r>
            <a:r>
              <a:rPr lang="en-US" sz="1700" dirty="0" smtClean="0"/>
              <a:t> </a:t>
            </a:r>
            <a:r>
              <a:rPr lang="en-US" sz="1700" dirty="0" err="1" smtClean="0"/>
              <a:t>strategi</a:t>
            </a:r>
            <a:r>
              <a:rPr lang="en-US" sz="1700" dirty="0" smtClean="0"/>
              <a:t> audit </a:t>
            </a:r>
            <a:r>
              <a:rPr lang="en-US" sz="1700" dirty="0" err="1" smtClean="0"/>
              <a:t>secara</a:t>
            </a:r>
            <a:r>
              <a:rPr lang="en-US" sz="1700" dirty="0" smtClean="0"/>
              <a:t> </a:t>
            </a:r>
            <a:r>
              <a:rPr lang="en-US" sz="1700" dirty="0" err="1" smtClean="0"/>
              <a:t>menyuluruh</a:t>
            </a:r>
            <a:r>
              <a:rPr lang="en-US" sz="1700" dirty="0" smtClean="0"/>
              <a:t>, auditor </a:t>
            </a:r>
            <a:r>
              <a:rPr lang="en-US" sz="1700" dirty="0" err="1" smtClean="0"/>
              <a:t>wajib</a:t>
            </a:r>
            <a:r>
              <a:rPr lang="en-US" sz="1700" dirty="0" smtClean="0"/>
              <a:t> </a:t>
            </a:r>
            <a:r>
              <a:rPr lang="en-US" sz="1700" dirty="0" err="1" smtClean="0"/>
              <a:t>untuk</a:t>
            </a:r>
            <a:r>
              <a:rPr lang="en-US" sz="1700" dirty="0" smtClean="0"/>
              <a:t>:  </a:t>
            </a:r>
          </a:p>
          <a:p>
            <a:pPr marL="0" indent="0">
              <a:buNone/>
            </a:pPr>
            <a:r>
              <a:rPr lang="en-US" sz="1700" dirty="0"/>
              <a:t>	 </a:t>
            </a:r>
            <a:r>
              <a:rPr lang="en-US" sz="1700" dirty="0" smtClean="0"/>
              <a:t>   a. </a:t>
            </a:r>
            <a:r>
              <a:rPr lang="en-US" sz="1700" dirty="0" err="1" smtClean="0"/>
              <a:t>Identifikasi</a:t>
            </a:r>
            <a:r>
              <a:rPr lang="en-US" sz="1700" dirty="0" smtClean="0"/>
              <a:t> </a:t>
            </a:r>
            <a:r>
              <a:rPr lang="en-US" sz="1700" dirty="0" err="1" smtClean="0"/>
              <a:t>ciri-ciri</a:t>
            </a:r>
            <a:r>
              <a:rPr lang="en-US" sz="1700" dirty="0" smtClean="0"/>
              <a:t> </a:t>
            </a:r>
            <a:r>
              <a:rPr lang="en-US" sz="1700" dirty="0" err="1" smtClean="0"/>
              <a:t>penugasan</a:t>
            </a:r>
            <a:endParaRPr lang="en-US" sz="1700" dirty="0" smtClean="0"/>
          </a:p>
          <a:p>
            <a:pPr marL="0" indent="0">
              <a:buNone/>
            </a:pPr>
            <a:r>
              <a:rPr lang="en-US" sz="1700" dirty="0"/>
              <a:t>	 </a:t>
            </a:r>
            <a:r>
              <a:rPr lang="en-US" sz="1700" dirty="0" smtClean="0"/>
              <a:t>   b. </a:t>
            </a:r>
            <a:r>
              <a:rPr lang="en-US" sz="1700" dirty="0" err="1" smtClean="0"/>
              <a:t>Memastikan</a:t>
            </a:r>
            <a:r>
              <a:rPr lang="en-US" sz="1700" dirty="0" smtClean="0"/>
              <a:t> </a:t>
            </a:r>
            <a:r>
              <a:rPr lang="en-US" sz="1700" dirty="0" err="1" smtClean="0"/>
              <a:t>tujuan</a:t>
            </a:r>
            <a:r>
              <a:rPr lang="en-US" sz="1700" dirty="0" smtClean="0"/>
              <a:t> </a:t>
            </a:r>
            <a:r>
              <a:rPr lang="en-US" sz="1700" dirty="0" err="1" smtClean="0"/>
              <a:t>pelaporan</a:t>
            </a:r>
            <a:r>
              <a:rPr lang="en-US" sz="1700" dirty="0" smtClean="0"/>
              <a:t> </a:t>
            </a:r>
            <a:r>
              <a:rPr lang="en-US" sz="1700" dirty="0" err="1" smtClean="0"/>
              <a:t>dalam</a:t>
            </a:r>
            <a:r>
              <a:rPr lang="en-US" sz="1700" dirty="0" smtClean="0"/>
              <a:t> </a:t>
            </a:r>
            <a:r>
              <a:rPr lang="en-US" sz="1700" dirty="0" err="1" smtClean="0"/>
              <a:t>hal</a:t>
            </a:r>
            <a:r>
              <a:rPr lang="en-US" sz="1700" dirty="0" smtClean="0"/>
              <a:t> </a:t>
            </a:r>
            <a:r>
              <a:rPr lang="en-US" sz="1700" dirty="0" err="1" smtClean="0"/>
              <a:t>penugasannya</a:t>
            </a:r>
            <a:endParaRPr lang="en-US" sz="1700" dirty="0" smtClean="0"/>
          </a:p>
          <a:p>
            <a:pPr marL="0" indent="0">
              <a:buNone/>
            </a:pPr>
            <a:r>
              <a:rPr lang="en-US" sz="1700" dirty="0"/>
              <a:t>	 </a:t>
            </a:r>
            <a:r>
              <a:rPr lang="en-US" sz="1700" dirty="0" smtClean="0"/>
              <a:t>   c. </a:t>
            </a:r>
            <a:r>
              <a:rPr lang="en-US" sz="1700" dirty="0" err="1" smtClean="0"/>
              <a:t>Memperhitungkan</a:t>
            </a:r>
            <a:r>
              <a:rPr lang="en-US" sz="1700" dirty="0" smtClean="0"/>
              <a:t> </a:t>
            </a:r>
            <a:r>
              <a:rPr lang="en-US" sz="1700" dirty="0" err="1" smtClean="0"/>
              <a:t>hasil</a:t>
            </a:r>
            <a:r>
              <a:rPr lang="en-US" sz="1700" dirty="0" smtClean="0"/>
              <a:t> </a:t>
            </a:r>
            <a:r>
              <a:rPr lang="en-US" sz="1700" dirty="0" err="1" smtClean="0"/>
              <a:t>dari</a:t>
            </a:r>
            <a:r>
              <a:rPr lang="en-US" sz="1700" dirty="0" smtClean="0"/>
              <a:t> </a:t>
            </a:r>
            <a:r>
              <a:rPr lang="en-US" sz="1700" dirty="0" err="1" smtClean="0"/>
              <a:t>pra-penugasan</a:t>
            </a:r>
            <a:r>
              <a:rPr lang="en-US" sz="1700" dirty="0" smtClean="0"/>
              <a:t> auditor</a:t>
            </a:r>
          </a:p>
          <a:p>
            <a:pPr marL="0" indent="0">
              <a:buNone/>
            </a:pPr>
            <a:r>
              <a:rPr lang="en-US" sz="1700" dirty="0"/>
              <a:t>	</a:t>
            </a:r>
            <a:r>
              <a:rPr lang="en-US" sz="1700" dirty="0" smtClean="0"/>
              <a:t>    d. </a:t>
            </a:r>
            <a:r>
              <a:rPr lang="en-US" sz="1700" dirty="0" err="1" smtClean="0"/>
              <a:t>Memastikan</a:t>
            </a:r>
            <a:r>
              <a:rPr lang="en-US" sz="1700" dirty="0" smtClean="0"/>
              <a:t> </a:t>
            </a:r>
            <a:r>
              <a:rPr lang="en-US" sz="1700" dirty="0" err="1" smtClean="0"/>
              <a:t>waktu</a:t>
            </a:r>
            <a:r>
              <a:rPr lang="en-US" sz="1700" dirty="0" smtClean="0"/>
              <a:t>, &amp; </a:t>
            </a:r>
            <a:r>
              <a:rPr lang="en-US" sz="1700" dirty="0" err="1" smtClean="0"/>
              <a:t>luasnya</a:t>
            </a:r>
            <a:r>
              <a:rPr lang="en-US" sz="1700" dirty="0" smtClean="0"/>
              <a:t> SDM </a:t>
            </a:r>
            <a:r>
              <a:rPr lang="en-US" sz="1700" dirty="0" err="1" smtClean="0"/>
              <a:t>untuk</a:t>
            </a:r>
            <a:r>
              <a:rPr lang="en-US" sz="1700" dirty="0" smtClean="0"/>
              <a:t> </a:t>
            </a:r>
            <a:r>
              <a:rPr lang="en-US" sz="1700" dirty="0" err="1" smtClean="0"/>
              <a:t>pelaksanaan</a:t>
            </a:r>
            <a:r>
              <a:rPr lang="en-US" sz="1700" dirty="0" smtClean="0"/>
              <a:t> </a:t>
            </a:r>
            <a:r>
              <a:rPr lang="en-US" sz="1700" dirty="0" err="1" smtClean="0"/>
              <a:t>penugasan</a:t>
            </a:r>
            <a:endParaRPr lang="en-US" sz="1700" dirty="0" smtClean="0"/>
          </a:p>
          <a:p>
            <a:r>
              <a:rPr lang="en-US" sz="1700" dirty="0" err="1" smtClean="0"/>
              <a:t>Alinea</a:t>
            </a:r>
            <a:r>
              <a:rPr lang="en-US" sz="1700" dirty="0" smtClean="0"/>
              <a:t> 9 Auditor </a:t>
            </a:r>
            <a:r>
              <a:rPr lang="en-US" sz="1700" dirty="0" err="1" smtClean="0"/>
              <a:t>wajib</a:t>
            </a:r>
            <a:r>
              <a:rPr lang="en-US" sz="1700" dirty="0" smtClean="0"/>
              <a:t> </a:t>
            </a:r>
            <a:r>
              <a:rPr lang="en-US" sz="1700" dirty="0" err="1" smtClean="0"/>
              <a:t>mengembangkan</a:t>
            </a:r>
            <a:r>
              <a:rPr lang="en-US" sz="1700" dirty="0" smtClean="0"/>
              <a:t> </a:t>
            </a:r>
            <a:r>
              <a:rPr lang="en-US" sz="1700" dirty="0" err="1" smtClean="0"/>
              <a:t>rencana</a:t>
            </a:r>
            <a:r>
              <a:rPr lang="en-US" sz="1700" dirty="0" smtClean="0"/>
              <a:t> audit </a:t>
            </a:r>
          </a:p>
          <a:p>
            <a:r>
              <a:rPr lang="en-US" sz="1700" dirty="0" err="1" smtClean="0"/>
              <a:t>Alinea</a:t>
            </a:r>
            <a:r>
              <a:rPr lang="en-US" sz="1700" dirty="0" smtClean="0"/>
              <a:t> 10 Auditor </a:t>
            </a:r>
            <a:r>
              <a:rPr lang="en-US" sz="1700" dirty="0" err="1" smtClean="0"/>
              <a:t>wajib</a:t>
            </a:r>
            <a:r>
              <a:rPr lang="en-US" sz="1700" dirty="0" smtClean="0"/>
              <a:t> </a:t>
            </a:r>
            <a:r>
              <a:rPr lang="en-US" sz="1700" dirty="0" err="1" smtClean="0"/>
              <a:t>mengubah</a:t>
            </a:r>
            <a:r>
              <a:rPr lang="en-US" sz="1700" dirty="0" smtClean="0"/>
              <a:t> </a:t>
            </a:r>
            <a:r>
              <a:rPr lang="en-US" sz="1700" dirty="0" err="1" smtClean="0"/>
              <a:t>strategi</a:t>
            </a:r>
            <a:r>
              <a:rPr lang="en-US" sz="1700" dirty="0" smtClean="0"/>
              <a:t> &amp; </a:t>
            </a:r>
            <a:r>
              <a:rPr lang="en-US" sz="1700" dirty="0" err="1" smtClean="0"/>
              <a:t>rencana</a:t>
            </a:r>
            <a:r>
              <a:rPr lang="en-US" sz="1700" dirty="0" smtClean="0"/>
              <a:t> audit </a:t>
            </a:r>
            <a:r>
              <a:rPr lang="en-US" sz="1700" dirty="0" err="1" smtClean="0"/>
              <a:t>secara</a:t>
            </a:r>
            <a:r>
              <a:rPr lang="en-US" sz="1700" dirty="0" smtClean="0"/>
              <a:t> </a:t>
            </a:r>
            <a:r>
              <a:rPr lang="en-US" sz="1700" dirty="0" err="1" smtClean="0"/>
              <a:t>menyeluruh</a:t>
            </a:r>
            <a:endParaRPr lang="en-US" sz="1700" dirty="0" smtClean="0"/>
          </a:p>
          <a:p>
            <a:r>
              <a:rPr lang="en-US" sz="1700" dirty="0" err="1" smtClean="0"/>
              <a:t>Alinea</a:t>
            </a:r>
            <a:r>
              <a:rPr lang="en-US" sz="1700" dirty="0" smtClean="0"/>
              <a:t> 11 Auditor </a:t>
            </a:r>
            <a:r>
              <a:rPr lang="en-US" sz="1700" dirty="0" err="1" smtClean="0"/>
              <a:t>wajib</a:t>
            </a:r>
            <a:r>
              <a:rPr lang="en-US" sz="1700" dirty="0" smtClean="0"/>
              <a:t> </a:t>
            </a:r>
            <a:r>
              <a:rPr lang="en-US" sz="1700" dirty="0" err="1" smtClean="0"/>
              <a:t>merencanakan</a:t>
            </a:r>
            <a:r>
              <a:rPr lang="en-US" sz="1700" dirty="0" smtClean="0"/>
              <a:t> </a:t>
            </a:r>
            <a:r>
              <a:rPr lang="en-US" sz="1700" dirty="0" err="1" smtClean="0"/>
              <a:t>sifat</a:t>
            </a:r>
            <a:r>
              <a:rPr lang="en-US" sz="1700" dirty="0" smtClean="0"/>
              <a:t>, </a:t>
            </a:r>
            <a:r>
              <a:rPr lang="en-US" sz="1700" dirty="0" err="1" smtClean="0"/>
              <a:t>waktu</a:t>
            </a:r>
            <a:r>
              <a:rPr lang="en-US" sz="1700" dirty="0" smtClean="0"/>
              <a:t>, </a:t>
            </a:r>
            <a:r>
              <a:rPr lang="en-US" sz="1700" dirty="0" err="1" smtClean="0"/>
              <a:t>dan</a:t>
            </a:r>
            <a:r>
              <a:rPr lang="en-US" sz="1700" dirty="0" smtClean="0"/>
              <a:t> </a:t>
            </a:r>
            <a:r>
              <a:rPr lang="en-US" sz="1700" dirty="0" err="1" smtClean="0"/>
              <a:t>mereview</a:t>
            </a:r>
            <a:r>
              <a:rPr lang="en-US" sz="1700" dirty="0" smtClean="0"/>
              <a:t> </a:t>
            </a:r>
            <a:r>
              <a:rPr lang="en-US" sz="1700" dirty="0" err="1" smtClean="0"/>
              <a:t>pekerjaan</a:t>
            </a:r>
            <a:r>
              <a:rPr lang="en-US" sz="1700" dirty="0" smtClean="0"/>
              <a:t> </a:t>
            </a:r>
            <a:r>
              <a:rPr lang="en-US" sz="1700" dirty="0" err="1" smtClean="0"/>
              <a:t>anggota</a:t>
            </a:r>
            <a:r>
              <a:rPr lang="en-US" sz="1700" dirty="0" smtClean="0"/>
              <a:t> </a:t>
            </a:r>
            <a:r>
              <a:rPr lang="en-US" sz="1700" dirty="0" err="1" smtClean="0"/>
              <a:t>tim</a:t>
            </a:r>
            <a:endParaRPr lang="en-US" sz="1700" dirty="0" smtClean="0"/>
          </a:p>
          <a:p>
            <a:r>
              <a:rPr lang="en-US" sz="1700" dirty="0" err="1" smtClean="0"/>
              <a:t>Alinea</a:t>
            </a:r>
            <a:r>
              <a:rPr lang="en-US" sz="1700" dirty="0" smtClean="0"/>
              <a:t> 15 Auditor </a:t>
            </a:r>
            <a:r>
              <a:rPr lang="en-US" sz="1700" dirty="0" err="1" smtClean="0"/>
              <a:t>wajib</a:t>
            </a:r>
            <a:r>
              <a:rPr lang="en-US" sz="1700" dirty="0" smtClean="0"/>
              <a:t> </a:t>
            </a:r>
            <a:r>
              <a:rPr lang="en-US" sz="1700" dirty="0" err="1" smtClean="0"/>
              <a:t>melaksanakan</a:t>
            </a:r>
            <a:r>
              <a:rPr lang="en-US" sz="1700" dirty="0" smtClean="0"/>
              <a:t> audit </a:t>
            </a:r>
            <a:r>
              <a:rPr lang="en-US" sz="1700" dirty="0" err="1" smtClean="0"/>
              <a:t>dengan</a:t>
            </a:r>
            <a:r>
              <a:rPr lang="en-US" sz="1700" dirty="0" smtClean="0"/>
              <a:t> </a:t>
            </a:r>
            <a:r>
              <a:rPr lang="en-US" sz="1700" dirty="0" err="1" smtClean="0"/>
              <a:t>profesional</a:t>
            </a:r>
            <a:r>
              <a:rPr lang="en-US" sz="1700" dirty="0" smtClean="0"/>
              <a:t> </a:t>
            </a:r>
            <a:endParaRPr lang="en-US" sz="1700" dirty="0"/>
          </a:p>
          <a:p>
            <a:endParaRPr lang="en-US" sz="1700" dirty="0"/>
          </a:p>
        </p:txBody>
      </p:sp>
    </p:spTree>
    <p:extLst>
      <p:ext uri="{BB962C8B-B14F-4D97-AF65-F5344CB8AC3E}">
        <p14:creationId xmlns:p14="http://schemas.microsoft.com/office/powerpoint/2010/main" val="3214193550"/>
      </p:ext>
    </p:extLst>
  </p:cSld>
  <p:clrMapOvr>
    <a:masterClrMapping/>
  </p:clrMapOvr>
  <p:transition>
    <p:wedge/>
    <p:sndAc>
      <p:stSnd>
        <p:snd r:embed="rId2" name="coin.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363272" cy="1008112"/>
          </a:xfrm>
        </p:spPr>
        <p:txBody>
          <a:bodyPr/>
          <a:lstStyle/>
          <a:p>
            <a:r>
              <a:rPr lang="en-US" sz="4000" dirty="0" err="1" smtClean="0"/>
              <a:t>Perencanaan</a:t>
            </a:r>
            <a:r>
              <a:rPr lang="en-US" sz="4000" dirty="0" smtClean="0"/>
              <a:t> Audit </a:t>
            </a:r>
            <a:endParaRPr lang="en-US" sz="4000" dirty="0"/>
          </a:p>
        </p:txBody>
      </p:sp>
      <p:sp>
        <p:nvSpPr>
          <p:cNvPr id="3" name="Content Placeholder 2"/>
          <p:cNvSpPr>
            <a:spLocks noGrp="1"/>
          </p:cNvSpPr>
          <p:nvPr>
            <p:ph idx="1"/>
          </p:nvPr>
        </p:nvSpPr>
        <p:spPr>
          <a:xfrm>
            <a:off x="457200" y="1196752"/>
            <a:ext cx="8229600" cy="5472608"/>
          </a:xfrm>
        </p:spPr>
        <p:txBody>
          <a:bodyPr/>
          <a:lstStyle/>
          <a:p>
            <a:pPr marL="0" indent="0">
              <a:buNone/>
            </a:pPr>
            <a:r>
              <a:rPr lang="en-US" sz="1400" dirty="0" err="1" smtClean="0"/>
              <a:t>Perencanaan</a:t>
            </a:r>
            <a:r>
              <a:rPr lang="en-US" sz="1400" dirty="0" smtClean="0"/>
              <a:t> Audit </a:t>
            </a:r>
            <a:r>
              <a:rPr lang="en-US" sz="1400" dirty="0" err="1" smtClean="0"/>
              <a:t>bukanlah</a:t>
            </a:r>
            <a:r>
              <a:rPr lang="en-US" sz="1400" dirty="0" smtClean="0"/>
              <a:t> </a:t>
            </a:r>
            <a:r>
              <a:rPr lang="en-US" sz="1400" dirty="0" err="1" smtClean="0"/>
              <a:t>tahap</a:t>
            </a:r>
            <a:r>
              <a:rPr lang="en-US" sz="1400" dirty="0" smtClean="0"/>
              <a:t> yang </a:t>
            </a:r>
            <a:r>
              <a:rPr lang="en-US" sz="1400" dirty="0" err="1" smtClean="0"/>
              <a:t>berdiri</a:t>
            </a:r>
            <a:r>
              <a:rPr lang="en-US" sz="1400" dirty="0" smtClean="0"/>
              <a:t> </a:t>
            </a:r>
            <a:r>
              <a:rPr lang="en-US" sz="1400" dirty="0" err="1" smtClean="0"/>
              <a:t>sendiri</a:t>
            </a:r>
            <a:r>
              <a:rPr lang="en-US" sz="1400" dirty="0" smtClean="0"/>
              <a:t> </a:t>
            </a:r>
            <a:r>
              <a:rPr lang="en-US" sz="1400" dirty="0" err="1" smtClean="0"/>
              <a:t>dari</a:t>
            </a:r>
            <a:r>
              <a:rPr lang="en-US" sz="1400" dirty="0" smtClean="0"/>
              <a:t> </a:t>
            </a:r>
            <a:r>
              <a:rPr lang="en-US" sz="1400" dirty="0" err="1" smtClean="0"/>
              <a:t>suatu</a:t>
            </a:r>
            <a:r>
              <a:rPr lang="en-US" sz="1400" dirty="0" smtClean="0"/>
              <a:t> audit </a:t>
            </a:r>
            <a:r>
              <a:rPr lang="en-US" sz="1400" dirty="0" err="1" smtClean="0"/>
              <a:t>tersebut</a:t>
            </a:r>
            <a:r>
              <a:rPr lang="en-US" sz="1400" dirty="0" smtClean="0"/>
              <a:t>. </a:t>
            </a:r>
            <a:r>
              <a:rPr lang="en-US" sz="1400" dirty="0" err="1" smtClean="0"/>
              <a:t>Adapun</a:t>
            </a:r>
            <a:r>
              <a:rPr lang="en-US" sz="1400" dirty="0" smtClean="0"/>
              <a:t> </a:t>
            </a:r>
            <a:r>
              <a:rPr lang="en-US" sz="1400" dirty="0" err="1" smtClean="0"/>
              <a:t>perencanaannya</a:t>
            </a:r>
            <a:r>
              <a:rPr lang="en-US" sz="1400" dirty="0" smtClean="0"/>
              <a:t> </a:t>
            </a:r>
            <a:r>
              <a:rPr lang="en-US" sz="1400" dirty="0" err="1" smtClean="0"/>
              <a:t>dilaksanakan</a:t>
            </a:r>
            <a:r>
              <a:rPr lang="en-US" sz="1400" dirty="0" smtClean="0"/>
              <a:t> </a:t>
            </a:r>
            <a:r>
              <a:rPr lang="en-US" sz="1400" dirty="0" err="1" smtClean="0"/>
              <a:t>pada</a:t>
            </a:r>
            <a:r>
              <a:rPr lang="en-US" sz="1400" dirty="0" smtClean="0"/>
              <a:t> 3 </a:t>
            </a:r>
            <a:r>
              <a:rPr lang="en-US" sz="1400" dirty="0" err="1" smtClean="0"/>
              <a:t>tahap</a:t>
            </a:r>
            <a:r>
              <a:rPr lang="en-US" sz="1400" dirty="0" smtClean="0"/>
              <a:t> audit:</a:t>
            </a:r>
          </a:p>
          <a:p>
            <a:pPr marL="514350" indent="-514350">
              <a:buAutoNum type="arabicPeriod"/>
            </a:pPr>
            <a:r>
              <a:rPr lang="en-US" sz="1400" dirty="0" err="1" smtClean="0"/>
              <a:t>Menilai</a:t>
            </a:r>
            <a:r>
              <a:rPr lang="en-US" sz="1400" dirty="0" smtClean="0"/>
              <a:t> </a:t>
            </a:r>
            <a:r>
              <a:rPr lang="en-US" sz="1400" dirty="0" err="1" smtClean="0"/>
              <a:t>resiko</a:t>
            </a:r>
            <a:endParaRPr lang="en-US" sz="1400" dirty="0" smtClean="0"/>
          </a:p>
          <a:p>
            <a:pPr marL="514350" indent="-514350">
              <a:buAutoNum type="arabicPeriod"/>
            </a:pPr>
            <a:r>
              <a:rPr lang="en-US" sz="1400" dirty="0" err="1" smtClean="0"/>
              <a:t>Menanggapi</a:t>
            </a:r>
            <a:r>
              <a:rPr lang="en-US" sz="1400" dirty="0" smtClean="0"/>
              <a:t> </a:t>
            </a:r>
            <a:r>
              <a:rPr lang="en-US" sz="1400" dirty="0" err="1" smtClean="0"/>
              <a:t>resiko</a:t>
            </a:r>
            <a:endParaRPr lang="en-US" sz="1400" dirty="0" smtClean="0"/>
          </a:p>
          <a:p>
            <a:pPr marL="514350" indent="-514350">
              <a:buAutoNum type="arabicPeriod"/>
            </a:pPr>
            <a:r>
              <a:rPr lang="en-US" sz="1400" dirty="0" err="1" smtClean="0"/>
              <a:t>Pelaporan</a:t>
            </a:r>
            <a:endParaRPr lang="en-US" sz="1400" dirty="0" smtClean="0"/>
          </a:p>
          <a:p>
            <a:pPr marL="0" indent="0">
              <a:buNone/>
            </a:pPr>
            <a:endParaRPr lang="en-US" sz="1400" dirty="0" smtClean="0"/>
          </a:p>
          <a:p>
            <a:pPr marL="0" indent="0">
              <a:buNone/>
            </a:pPr>
            <a:r>
              <a:rPr lang="en-US" sz="1400" dirty="0" err="1" smtClean="0"/>
              <a:t>Manfaat</a:t>
            </a:r>
            <a:r>
              <a:rPr lang="en-US" sz="1400" dirty="0" smtClean="0"/>
              <a:t> </a:t>
            </a:r>
            <a:r>
              <a:rPr lang="en-US" sz="1400" dirty="0" err="1" smtClean="0"/>
              <a:t>dari</a:t>
            </a:r>
            <a:r>
              <a:rPr lang="en-US" sz="1400" dirty="0" smtClean="0"/>
              <a:t> </a:t>
            </a:r>
            <a:r>
              <a:rPr lang="en-US" sz="1400" dirty="0" err="1" smtClean="0"/>
              <a:t>pada</a:t>
            </a:r>
            <a:r>
              <a:rPr lang="en-US" sz="1400" dirty="0" smtClean="0"/>
              <a:t> </a:t>
            </a:r>
            <a:r>
              <a:rPr lang="en-US" sz="1400" dirty="0" err="1" smtClean="0"/>
              <a:t>perencanaan</a:t>
            </a:r>
            <a:r>
              <a:rPr lang="en-US" sz="1400" dirty="0" smtClean="0"/>
              <a:t> audit: </a:t>
            </a:r>
          </a:p>
          <a:p>
            <a:pPr>
              <a:buFont typeface="Wingdings" panose="05000000000000000000" pitchFamily="2" charset="2"/>
              <a:buChar char="Ø"/>
            </a:pPr>
            <a:r>
              <a:rPr lang="en-US" sz="1400" dirty="0" err="1" smtClean="0"/>
              <a:t>Anggota</a:t>
            </a:r>
            <a:r>
              <a:rPr lang="en-US" sz="1400" dirty="0" smtClean="0"/>
              <a:t> </a:t>
            </a:r>
            <a:r>
              <a:rPr lang="en-US" sz="1400" dirty="0" err="1" smtClean="0"/>
              <a:t>tim</a:t>
            </a:r>
            <a:r>
              <a:rPr lang="en-US" sz="1400" dirty="0" smtClean="0"/>
              <a:t> </a:t>
            </a:r>
            <a:r>
              <a:rPr lang="en-US" sz="1400" dirty="0" err="1" smtClean="0"/>
              <a:t>dapat</a:t>
            </a:r>
            <a:r>
              <a:rPr lang="en-US" sz="1400" dirty="0" smtClean="0"/>
              <a:t> </a:t>
            </a:r>
            <a:r>
              <a:rPr lang="en-US" sz="1400" dirty="0" err="1" smtClean="0"/>
              <a:t>belajar</a:t>
            </a:r>
            <a:r>
              <a:rPr lang="en-US" sz="1400" dirty="0" smtClean="0"/>
              <a:t> </a:t>
            </a:r>
            <a:r>
              <a:rPr lang="en-US" sz="1400" dirty="0" err="1" smtClean="0"/>
              <a:t>dari</a:t>
            </a:r>
            <a:r>
              <a:rPr lang="en-US" sz="1400" dirty="0" smtClean="0"/>
              <a:t> Partner </a:t>
            </a:r>
            <a:r>
              <a:rPr lang="en-US" sz="1400" dirty="0" err="1" smtClean="0"/>
              <a:t>inti</a:t>
            </a:r>
            <a:r>
              <a:rPr lang="en-US" sz="1400" dirty="0" smtClean="0"/>
              <a:t> yang </a:t>
            </a:r>
            <a:r>
              <a:rPr lang="en-US" sz="1400" dirty="0" err="1" smtClean="0"/>
              <a:t>berpengalaman</a:t>
            </a:r>
            <a:endParaRPr lang="en-US" sz="1400" dirty="0" smtClean="0"/>
          </a:p>
          <a:p>
            <a:pPr>
              <a:buFont typeface="Wingdings" panose="05000000000000000000" pitchFamily="2" charset="2"/>
              <a:buChar char="Ø"/>
            </a:pPr>
            <a:r>
              <a:rPr lang="en-US" sz="1400" dirty="0" err="1" smtClean="0"/>
              <a:t>Penugasan</a:t>
            </a:r>
            <a:r>
              <a:rPr lang="en-US" sz="1400" dirty="0" smtClean="0"/>
              <a:t> </a:t>
            </a:r>
            <a:r>
              <a:rPr lang="en-US" sz="1400" dirty="0" err="1" smtClean="0"/>
              <a:t>diorganisasi</a:t>
            </a:r>
            <a:r>
              <a:rPr lang="en-US" sz="1400" dirty="0" smtClean="0"/>
              <a:t> &amp; </a:t>
            </a:r>
            <a:r>
              <a:rPr lang="en-US" sz="1400" dirty="0" err="1" smtClean="0"/>
              <a:t>dikelola</a:t>
            </a:r>
            <a:r>
              <a:rPr lang="en-US" sz="1400" dirty="0" smtClean="0"/>
              <a:t> </a:t>
            </a:r>
            <a:r>
              <a:rPr lang="en-US" sz="1400" dirty="0" err="1" smtClean="0"/>
              <a:t>secara</a:t>
            </a:r>
            <a:r>
              <a:rPr lang="en-US" sz="1400" dirty="0" smtClean="0"/>
              <a:t> </a:t>
            </a:r>
            <a:r>
              <a:rPr lang="en-US" sz="1400" dirty="0" err="1" smtClean="0"/>
              <a:t>baik</a:t>
            </a:r>
            <a:endParaRPr lang="en-US" sz="1400" dirty="0" smtClean="0"/>
          </a:p>
          <a:p>
            <a:pPr>
              <a:buFont typeface="Wingdings" panose="05000000000000000000" pitchFamily="2" charset="2"/>
              <a:buChar char="Ø"/>
            </a:pPr>
            <a:r>
              <a:rPr lang="en-US" sz="1400" dirty="0" err="1" smtClean="0"/>
              <a:t>Dapat</a:t>
            </a:r>
            <a:r>
              <a:rPr lang="en-US" sz="1400" dirty="0" smtClean="0"/>
              <a:t> </a:t>
            </a:r>
            <a:r>
              <a:rPr lang="en-US" sz="1400" dirty="0" err="1" smtClean="0"/>
              <a:t>mengantisipasi</a:t>
            </a:r>
            <a:r>
              <a:rPr lang="en-US" sz="1400" dirty="0" smtClean="0"/>
              <a:t>, </a:t>
            </a:r>
            <a:r>
              <a:rPr lang="en-US" sz="1400" dirty="0" err="1" smtClean="0"/>
              <a:t>serta</a:t>
            </a:r>
            <a:r>
              <a:rPr lang="en-US" sz="1400" dirty="0" smtClean="0"/>
              <a:t> </a:t>
            </a:r>
            <a:r>
              <a:rPr lang="en-US" sz="1400" dirty="0" err="1" smtClean="0"/>
              <a:t>menyelesaikan</a:t>
            </a:r>
            <a:r>
              <a:rPr lang="en-US" sz="1400" dirty="0" smtClean="0"/>
              <a:t> </a:t>
            </a:r>
            <a:r>
              <a:rPr lang="en-US" sz="1400" dirty="0" err="1" smtClean="0"/>
              <a:t>masalah</a:t>
            </a:r>
            <a:r>
              <a:rPr lang="en-US" sz="1400" dirty="0" smtClean="0"/>
              <a:t> </a:t>
            </a:r>
            <a:r>
              <a:rPr lang="en-US" sz="1400" dirty="0" err="1" smtClean="0"/>
              <a:t>tepat</a:t>
            </a:r>
            <a:r>
              <a:rPr lang="en-US" sz="1400" dirty="0" smtClean="0"/>
              <a:t> </a:t>
            </a:r>
            <a:r>
              <a:rPr lang="en-US" sz="1400" dirty="0" err="1" smtClean="0"/>
              <a:t>pada</a:t>
            </a:r>
            <a:r>
              <a:rPr lang="en-US" sz="1400" dirty="0" smtClean="0"/>
              <a:t> </a:t>
            </a:r>
            <a:r>
              <a:rPr lang="en-US" sz="1400" dirty="0" err="1" smtClean="0"/>
              <a:t>waktunya</a:t>
            </a:r>
            <a:r>
              <a:rPr lang="en-US" sz="1400" dirty="0" smtClean="0"/>
              <a:t>.</a:t>
            </a:r>
          </a:p>
          <a:p>
            <a:pPr>
              <a:buFont typeface="Wingdings" panose="05000000000000000000" pitchFamily="2" charset="2"/>
              <a:buChar char="Ø"/>
            </a:pPr>
            <a:r>
              <a:rPr lang="en-US" sz="1400" dirty="0" err="1" smtClean="0"/>
              <a:t>Dokumentasi</a:t>
            </a:r>
            <a:r>
              <a:rPr lang="en-US" sz="1400" dirty="0" smtClean="0"/>
              <a:t> audit </a:t>
            </a:r>
            <a:r>
              <a:rPr lang="en-US" sz="1400" dirty="0" err="1" smtClean="0"/>
              <a:t>dapat</a:t>
            </a:r>
            <a:r>
              <a:rPr lang="en-US" sz="1400" dirty="0" smtClean="0"/>
              <a:t> </a:t>
            </a:r>
            <a:r>
              <a:rPr lang="en-US" sz="1400" dirty="0" err="1" smtClean="0"/>
              <a:t>direview</a:t>
            </a:r>
            <a:r>
              <a:rPr lang="en-US" sz="1400" dirty="0" smtClean="0"/>
              <a:t> </a:t>
            </a:r>
          </a:p>
          <a:p>
            <a:pPr>
              <a:buFont typeface="Wingdings" panose="05000000000000000000" pitchFamily="2" charset="2"/>
              <a:buChar char="Ø"/>
            </a:pPr>
            <a:r>
              <a:rPr lang="en-US" sz="1400" dirty="0" err="1" smtClean="0"/>
              <a:t>Pekerjaan</a:t>
            </a:r>
            <a:r>
              <a:rPr lang="en-US" sz="1400" dirty="0" smtClean="0"/>
              <a:t> </a:t>
            </a:r>
            <a:r>
              <a:rPr lang="en-US" sz="1400" dirty="0" err="1" smtClean="0"/>
              <a:t>oleh</a:t>
            </a:r>
            <a:r>
              <a:rPr lang="en-US" sz="1400" dirty="0" smtClean="0"/>
              <a:t> orang lain </a:t>
            </a:r>
            <a:r>
              <a:rPr lang="en-US" sz="1400" dirty="0" err="1" smtClean="0"/>
              <a:t>dapat</a:t>
            </a:r>
            <a:r>
              <a:rPr lang="en-US" sz="1400" dirty="0" smtClean="0"/>
              <a:t> </a:t>
            </a:r>
            <a:r>
              <a:rPr lang="en-US" sz="1400" dirty="0" err="1" smtClean="0"/>
              <a:t>dikoordinasikan</a:t>
            </a:r>
            <a:endParaRPr lang="en-US" sz="1400" dirty="0" smtClean="0"/>
          </a:p>
          <a:p>
            <a:pPr>
              <a:buFont typeface="Wingdings" panose="05000000000000000000" pitchFamily="2" charset="2"/>
              <a:buChar char="Ø"/>
            </a:pPr>
            <a:endParaRPr lang="en-US" sz="1400" dirty="0" smtClean="0"/>
          </a:p>
          <a:p>
            <a:pPr marL="0" indent="0">
              <a:buNone/>
            </a:pPr>
            <a:r>
              <a:rPr lang="en-US" sz="1400" dirty="0" err="1" smtClean="0"/>
              <a:t>Perencanaan</a:t>
            </a:r>
            <a:r>
              <a:rPr lang="en-US" sz="1400" dirty="0" smtClean="0"/>
              <a:t> audit </a:t>
            </a:r>
            <a:r>
              <a:rPr lang="en-US" sz="1400" dirty="0" err="1" smtClean="0"/>
              <a:t>dibagi</a:t>
            </a:r>
            <a:r>
              <a:rPr lang="en-US" sz="1400" dirty="0" smtClean="0"/>
              <a:t> </a:t>
            </a:r>
            <a:r>
              <a:rPr lang="en-US" sz="1400" dirty="0" err="1" smtClean="0"/>
              <a:t>dengan</a:t>
            </a:r>
            <a:r>
              <a:rPr lang="en-US" sz="1400" dirty="0" smtClean="0"/>
              <a:t> </a:t>
            </a:r>
            <a:r>
              <a:rPr lang="en-US" sz="1400" dirty="0" err="1" smtClean="0"/>
              <a:t>dua</a:t>
            </a:r>
            <a:r>
              <a:rPr lang="en-US" sz="1400" dirty="0" smtClean="0"/>
              <a:t> </a:t>
            </a:r>
            <a:r>
              <a:rPr lang="en-US" sz="1400" dirty="0" err="1" smtClean="0"/>
              <a:t>tingkatan</a:t>
            </a:r>
            <a:r>
              <a:rPr lang="en-US" sz="1400" dirty="0" smtClean="0"/>
              <a:t>:</a:t>
            </a:r>
          </a:p>
          <a:p>
            <a:pPr>
              <a:buFont typeface="+mj-lt"/>
              <a:buAutoNum type="arabicParenR"/>
            </a:pPr>
            <a:r>
              <a:rPr lang="en-US" sz="1400" dirty="0" smtClean="0"/>
              <a:t>Overall </a:t>
            </a:r>
            <a:r>
              <a:rPr lang="en-US" sz="1400" dirty="0" err="1" smtClean="0"/>
              <a:t>audyt</a:t>
            </a:r>
            <a:r>
              <a:rPr lang="en-US" sz="1400" dirty="0" smtClean="0"/>
              <a:t> strategy              </a:t>
            </a:r>
            <a:r>
              <a:rPr lang="en-US" sz="1400" dirty="0" err="1" smtClean="0"/>
              <a:t>Awal</a:t>
            </a:r>
            <a:r>
              <a:rPr lang="en-US" sz="1400" dirty="0" smtClean="0"/>
              <a:t> </a:t>
            </a:r>
            <a:r>
              <a:rPr lang="en-US" sz="1400" dirty="0" err="1" smtClean="0"/>
              <a:t>Penugasan</a:t>
            </a:r>
            <a:r>
              <a:rPr lang="en-US" sz="1400" dirty="0" smtClean="0"/>
              <a:t>             </a:t>
            </a:r>
            <a:r>
              <a:rPr lang="en-US" sz="1400" dirty="0" err="1" smtClean="0"/>
              <a:t>Disesuaikan</a:t>
            </a:r>
            <a:r>
              <a:rPr lang="en-US" sz="1400" dirty="0" smtClean="0"/>
              <a:t> </a:t>
            </a:r>
            <a:r>
              <a:rPr lang="en-US" sz="1400" dirty="0" err="1" smtClean="0"/>
              <a:t>dengan</a:t>
            </a:r>
            <a:r>
              <a:rPr lang="en-US" sz="1400" dirty="0" smtClean="0"/>
              <a:t> </a:t>
            </a:r>
            <a:r>
              <a:rPr lang="en-US" sz="1400" dirty="0" err="1" smtClean="0"/>
              <a:t>Informasi</a:t>
            </a:r>
            <a:r>
              <a:rPr lang="en-US" sz="1400" dirty="0" smtClean="0"/>
              <a:t>.</a:t>
            </a:r>
          </a:p>
          <a:p>
            <a:pPr marL="0" indent="0">
              <a:buNone/>
            </a:pPr>
            <a:r>
              <a:rPr lang="en-US" sz="1400" dirty="0" smtClean="0"/>
              <a:t>     </a:t>
            </a:r>
            <a:r>
              <a:rPr lang="en-US" sz="1400" dirty="0" err="1" smtClean="0"/>
              <a:t>Adapun</a:t>
            </a:r>
            <a:r>
              <a:rPr lang="en-US" sz="1400" dirty="0" smtClean="0"/>
              <a:t> </a:t>
            </a:r>
            <a:r>
              <a:rPr lang="en-US" sz="1400" dirty="0" err="1" smtClean="0"/>
              <a:t>informasi</a:t>
            </a:r>
            <a:r>
              <a:rPr lang="en-US" sz="1400" dirty="0" smtClean="0"/>
              <a:t> yang </a:t>
            </a:r>
            <a:r>
              <a:rPr lang="en-US" sz="1400" dirty="0" err="1" smtClean="0"/>
              <a:t>diperoleh</a:t>
            </a:r>
            <a:r>
              <a:rPr lang="en-US" sz="1400" dirty="0"/>
              <a:t> </a:t>
            </a:r>
            <a:r>
              <a:rPr lang="en-US" sz="1400" dirty="0" err="1" smtClean="0"/>
              <a:t>dari</a:t>
            </a:r>
            <a:r>
              <a:rPr lang="en-US" sz="1400" dirty="0" smtClean="0"/>
              <a:t>:</a:t>
            </a:r>
          </a:p>
          <a:p>
            <a:pPr indent="98425">
              <a:buFont typeface="Wingdings" panose="05000000000000000000" pitchFamily="2" charset="2"/>
              <a:buChar char="ü"/>
            </a:pPr>
            <a:r>
              <a:rPr lang="en-US" sz="1400" dirty="0" smtClean="0"/>
              <a:t>  </a:t>
            </a:r>
            <a:r>
              <a:rPr lang="en-US" sz="1400" dirty="0" err="1" smtClean="0"/>
              <a:t>Pengalaman</a:t>
            </a:r>
            <a:r>
              <a:rPr lang="en-US" sz="1400" dirty="0" smtClean="0"/>
              <a:t> di </a:t>
            </a:r>
            <a:r>
              <a:rPr lang="en-US" sz="1400" dirty="0" err="1" smtClean="0"/>
              <a:t>masa</a:t>
            </a:r>
            <a:r>
              <a:rPr lang="en-US" sz="1400" dirty="0" smtClean="0"/>
              <a:t> </a:t>
            </a:r>
            <a:r>
              <a:rPr lang="en-US" sz="1400" dirty="0" err="1" smtClean="0"/>
              <a:t>lalu</a:t>
            </a:r>
            <a:endParaRPr lang="en-US" sz="1400" dirty="0" smtClean="0"/>
          </a:p>
          <a:p>
            <a:pPr indent="98425">
              <a:buFont typeface="Wingdings" panose="05000000000000000000" pitchFamily="2" charset="2"/>
              <a:buChar char="ü"/>
            </a:pPr>
            <a:r>
              <a:rPr lang="en-US" sz="1400" dirty="0" smtClean="0"/>
              <a:t>  </a:t>
            </a:r>
            <a:r>
              <a:rPr lang="en-US" sz="1400" dirty="0" err="1" smtClean="0"/>
              <a:t>Pembahasan</a:t>
            </a:r>
            <a:r>
              <a:rPr lang="en-US" sz="1400" dirty="0" smtClean="0"/>
              <a:t> </a:t>
            </a:r>
            <a:r>
              <a:rPr lang="en-US" sz="1400" dirty="0" err="1" smtClean="0"/>
              <a:t>dengan</a:t>
            </a:r>
            <a:r>
              <a:rPr lang="en-US" sz="1400" dirty="0" smtClean="0"/>
              <a:t> </a:t>
            </a:r>
            <a:r>
              <a:rPr lang="en-US" sz="1400" dirty="0" err="1" smtClean="0"/>
              <a:t>klien</a:t>
            </a:r>
            <a:r>
              <a:rPr lang="en-US" sz="1400" dirty="0" smtClean="0"/>
              <a:t> </a:t>
            </a:r>
            <a:r>
              <a:rPr lang="en-US" sz="1400" dirty="0" err="1" smtClean="0"/>
              <a:t>mengenai</a:t>
            </a:r>
            <a:r>
              <a:rPr lang="en-US" sz="1400" dirty="0" smtClean="0"/>
              <a:t> perubahan2 </a:t>
            </a:r>
            <a:r>
              <a:rPr lang="en-US" sz="1400" dirty="0" err="1" smtClean="0"/>
              <a:t>priode</a:t>
            </a:r>
            <a:r>
              <a:rPr lang="en-US" sz="1400" dirty="0" smtClean="0"/>
              <a:t> yang </a:t>
            </a:r>
            <a:r>
              <a:rPr lang="en-US" sz="1400" dirty="0" err="1" smtClean="0"/>
              <a:t>lalu</a:t>
            </a:r>
            <a:r>
              <a:rPr lang="en-US" sz="1400" dirty="0" smtClean="0"/>
              <a:t> (</a:t>
            </a:r>
            <a:r>
              <a:rPr lang="en-US" sz="1400" dirty="0" err="1" smtClean="0"/>
              <a:t>hasil</a:t>
            </a:r>
            <a:r>
              <a:rPr lang="en-US" sz="1400" dirty="0" smtClean="0"/>
              <a:t> </a:t>
            </a:r>
            <a:r>
              <a:rPr lang="en-US" sz="1400" dirty="0" err="1" smtClean="0"/>
              <a:t>operasi</a:t>
            </a:r>
            <a:r>
              <a:rPr lang="en-US" sz="1400" dirty="0" smtClean="0"/>
              <a:t> </a:t>
            </a:r>
            <a:r>
              <a:rPr lang="en-US" sz="1400" dirty="0" err="1" smtClean="0"/>
              <a:t>perusahaan</a:t>
            </a:r>
            <a:r>
              <a:rPr lang="en-US" sz="1400" dirty="0" smtClean="0"/>
              <a:t>)</a:t>
            </a:r>
          </a:p>
          <a:p>
            <a:pPr indent="98425">
              <a:buFont typeface="Wingdings" panose="05000000000000000000" pitchFamily="2" charset="2"/>
              <a:buChar char="ü"/>
            </a:pPr>
            <a:r>
              <a:rPr lang="en-US" sz="1400" dirty="0"/>
              <a:t> </a:t>
            </a:r>
            <a:r>
              <a:rPr lang="en-US" sz="1400" dirty="0" smtClean="0"/>
              <a:t> </a:t>
            </a:r>
            <a:r>
              <a:rPr lang="en-US" sz="1400" dirty="0" err="1" smtClean="0"/>
              <a:t>Penugasan</a:t>
            </a:r>
            <a:r>
              <a:rPr lang="en-US" sz="1400" dirty="0" smtClean="0"/>
              <a:t> lain </a:t>
            </a:r>
            <a:r>
              <a:rPr lang="en-US" sz="1400" dirty="0" err="1" smtClean="0"/>
              <a:t>untuk</a:t>
            </a:r>
            <a:r>
              <a:rPr lang="en-US" sz="1400" dirty="0" smtClean="0"/>
              <a:t> </a:t>
            </a:r>
            <a:r>
              <a:rPr lang="en-US" sz="1400" dirty="0" err="1" smtClean="0"/>
              <a:t>klien</a:t>
            </a:r>
            <a:r>
              <a:rPr lang="en-US" sz="1400" dirty="0" smtClean="0"/>
              <a:t> </a:t>
            </a:r>
            <a:r>
              <a:rPr lang="en-US" sz="1400" dirty="0" err="1" smtClean="0"/>
              <a:t>dalam</a:t>
            </a:r>
            <a:r>
              <a:rPr lang="en-US" sz="1400" dirty="0" smtClean="0"/>
              <a:t> </a:t>
            </a:r>
            <a:r>
              <a:rPr lang="en-US" sz="1400" dirty="0" err="1" smtClean="0"/>
              <a:t>priode</a:t>
            </a:r>
            <a:r>
              <a:rPr lang="en-US" sz="1400" dirty="0" smtClean="0"/>
              <a:t> </a:t>
            </a:r>
            <a:r>
              <a:rPr lang="en-US" sz="1400" dirty="0" err="1" smtClean="0"/>
              <a:t>itu</a:t>
            </a:r>
            <a:endParaRPr lang="en-US" sz="1400" dirty="0" smtClean="0"/>
          </a:p>
          <a:p>
            <a:pPr indent="98425">
              <a:buFont typeface="Wingdings" panose="05000000000000000000" pitchFamily="2" charset="2"/>
              <a:buChar char="ü"/>
            </a:pPr>
            <a:r>
              <a:rPr lang="en-US" sz="1400" dirty="0" smtClean="0"/>
              <a:t>  </a:t>
            </a:r>
            <a:r>
              <a:rPr lang="en-US" sz="1400" dirty="0" err="1" smtClean="0"/>
              <a:t>Pembahasan</a:t>
            </a:r>
            <a:r>
              <a:rPr lang="en-US" sz="1400" dirty="0"/>
              <a:t> </a:t>
            </a:r>
            <a:r>
              <a:rPr lang="en-US" sz="1400" dirty="0" smtClean="0"/>
              <a:t>&amp; </a:t>
            </a:r>
            <a:r>
              <a:rPr lang="en-US" sz="1400" dirty="0" err="1" smtClean="0"/>
              <a:t>pertemuan</a:t>
            </a:r>
            <a:r>
              <a:rPr lang="en-US" sz="1400" dirty="0" smtClean="0"/>
              <a:t> </a:t>
            </a:r>
            <a:r>
              <a:rPr lang="en-US" sz="1400" dirty="0" err="1" smtClean="0"/>
              <a:t>dengan</a:t>
            </a:r>
            <a:r>
              <a:rPr lang="en-US" sz="1400" dirty="0" smtClean="0"/>
              <a:t> </a:t>
            </a:r>
            <a:r>
              <a:rPr lang="en-US" sz="1400" dirty="0" err="1" smtClean="0"/>
              <a:t>anggota</a:t>
            </a:r>
            <a:r>
              <a:rPr lang="en-US" sz="1400" dirty="0" smtClean="0"/>
              <a:t> </a:t>
            </a:r>
            <a:r>
              <a:rPr lang="en-US" sz="1400" dirty="0" err="1" smtClean="0"/>
              <a:t>tim</a:t>
            </a:r>
            <a:r>
              <a:rPr lang="en-US" sz="1400" dirty="0" smtClean="0"/>
              <a:t> </a:t>
            </a:r>
            <a:r>
              <a:rPr lang="en-US" sz="1400" dirty="0" err="1" smtClean="0"/>
              <a:t>audyt</a:t>
            </a:r>
            <a:endParaRPr lang="en-US" sz="1400" dirty="0" smtClean="0"/>
          </a:p>
          <a:p>
            <a:pPr indent="98425">
              <a:buFont typeface="Wingdings" panose="05000000000000000000" pitchFamily="2" charset="2"/>
              <a:buChar char="ü"/>
            </a:pPr>
            <a:r>
              <a:rPr lang="en-US" sz="1400" dirty="0" smtClean="0"/>
              <a:t>  </a:t>
            </a:r>
            <a:r>
              <a:rPr lang="en-US" sz="1400" dirty="0" err="1" smtClean="0"/>
              <a:t>Sumber-sumber</a:t>
            </a:r>
            <a:r>
              <a:rPr lang="en-US" sz="1400" dirty="0" smtClean="0"/>
              <a:t> </a:t>
            </a:r>
            <a:r>
              <a:rPr lang="en-US" sz="1400" dirty="0" err="1" smtClean="0"/>
              <a:t>eksternal</a:t>
            </a:r>
            <a:r>
              <a:rPr lang="en-US" sz="1400" dirty="0" smtClean="0"/>
              <a:t>, </a:t>
            </a:r>
            <a:r>
              <a:rPr lang="en-US" sz="1400" dirty="0" err="1" smtClean="0"/>
              <a:t>seperti</a:t>
            </a:r>
            <a:r>
              <a:rPr lang="en-US" sz="1400" dirty="0" smtClean="0"/>
              <a:t>; </a:t>
            </a:r>
            <a:r>
              <a:rPr lang="en-US" sz="1400" dirty="0" err="1" smtClean="0"/>
              <a:t>artikel</a:t>
            </a:r>
            <a:r>
              <a:rPr lang="en-US" sz="1400" dirty="0" smtClean="0"/>
              <a:t> </a:t>
            </a:r>
            <a:r>
              <a:rPr lang="en-US" sz="1400" dirty="0" err="1" smtClean="0"/>
              <a:t>koran</a:t>
            </a:r>
            <a:r>
              <a:rPr lang="en-US" sz="1400" dirty="0" smtClean="0"/>
              <a:t>, </a:t>
            </a:r>
            <a:r>
              <a:rPr lang="en-US" sz="1400" dirty="0" err="1" smtClean="0"/>
              <a:t>majalah</a:t>
            </a:r>
            <a:r>
              <a:rPr lang="en-US" sz="1400" dirty="0"/>
              <a:t> </a:t>
            </a:r>
            <a:r>
              <a:rPr lang="en-US" sz="1400" dirty="0" smtClean="0"/>
              <a:t>&amp; internet</a:t>
            </a:r>
          </a:p>
          <a:p>
            <a:pPr marL="0" indent="0">
              <a:buNone/>
            </a:pPr>
            <a:endParaRPr lang="en-US" sz="1400" dirty="0" smtClean="0"/>
          </a:p>
          <a:p>
            <a:pPr marL="0" indent="0">
              <a:buNone/>
            </a:pPr>
            <a:endParaRPr lang="en-US" sz="1400" dirty="0"/>
          </a:p>
          <a:p>
            <a:pPr marL="0" indent="0">
              <a:buNone/>
            </a:pPr>
            <a:endParaRPr lang="en-US" sz="1400" dirty="0" smtClean="0"/>
          </a:p>
          <a:p>
            <a:pPr>
              <a:buFont typeface="Wingdings" panose="05000000000000000000" pitchFamily="2" charset="2"/>
              <a:buChar char="Ø"/>
            </a:pPr>
            <a:endParaRPr lang="en-US" sz="1400" dirty="0" smtClean="0"/>
          </a:p>
          <a:p>
            <a:pPr marL="0" indent="0">
              <a:buNone/>
            </a:pPr>
            <a:r>
              <a:rPr lang="en-US" sz="1400" dirty="0" smtClean="0"/>
              <a:t> </a:t>
            </a:r>
            <a:endParaRPr lang="en-US" sz="1400" dirty="0"/>
          </a:p>
        </p:txBody>
      </p:sp>
      <p:sp>
        <p:nvSpPr>
          <p:cNvPr id="4" name="Right Arrow 3"/>
          <p:cNvSpPr/>
          <p:nvPr/>
        </p:nvSpPr>
        <p:spPr bwMode="auto">
          <a:xfrm>
            <a:off x="2699792" y="4797152"/>
            <a:ext cx="504056" cy="242316"/>
          </a:xfrm>
          <a:prstGeom prst="rightArrow">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6" name="Right Arrow 5"/>
          <p:cNvSpPr/>
          <p:nvPr/>
        </p:nvSpPr>
        <p:spPr bwMode="auto">
          <a:xfrm>
            <a:off x="4788024" y="4797152"/>
            <a:ext cx="504056" cy="242316"/>
          </a:xfrm>
          <a:prstGeom prst="rightArrow">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659255710"/>
      </p:ext>
    </p:extLst>
  </p:cSld>
  <p:clrMapOvr>
    <a:masterClrMapping/>
  </p:clrMapOvr>
  <p:transition>
    <p:wedge/>
    <p:sndAc>
      <p:stSnd>
        <p:snd r:embed="rId2" name="coin.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832644"/>
          </a:xfrm>
        </p:spPr>
        <p:txBody>
          <a:bodyPr/>
          <a:lstStyle/>
          <a:p>
            <a:r>
              <a:rPr lang="en-US" sz="3200" dirty="0" err="1" smtClean="0"/>
              <a:t>Lanjutan</a:t>
            </a:r>
            <a:r>
              <a:rPr lang="en-US" sz="3200" dirty="0" smtClean="0"/>
              <a:t>…………………</a:t>
            </a:r>
            <a:endParaRPr lang="en-US" sz="3200" dirty="0"/>
          </a:p>
        </p:txBody>
      </p:sp>
      <p:sp>
        <p:nvSpPr>
          <p:cNvPr id="3" name="Content Placeholder 2"/>
          <p:cNvSpPr>
            <a:spLocks noGrp="1"/>
          </p:cNvSpPr>
          <p:nvPr>
            <p:ph idx="1"/>
          </p:nvPr>
        </p:nvSpPr>
        <p:spPr>
          <a:xfrm>
            <a:off x="457200" y="1052736"/>
            <a:ext cx="8229600" cy="5400600"/>
          </a:xfrm>
        </p:spPr>
        <p:txBody>
          <a:bodyPr/>
          <a:lstStyle/>
          <a:p>
            <a:pPr>
              <a:buAutoNum type="arabicParenR" startAt="2"/>
            </a:pPr>
            <a:r>
              <a:rPr lang="en-US" sz="1600" dirty="0" err="1" smtClean="0"/>
              <a:t>Rencana</a:t>
            </a:r>
            <a:r>
              <a:rPr lang="en-US" sz="1600" dirty="0" smtClean="0"/>
              <a:t> audit </a:t>
            </a:r>
            <a:r>
              <a:rPr lang="en-US" sz="1600" dirty="0" err="1" smtClean="0"/>
              <a:t>terinci</a:t>
            </a:r>
            <a:r>
              <a:rPr lang="en-US" sz="1600" dirty="0" smtClean="0"/>
              <a:t>          </a:t>
            </a:r>
            <a:r>
              <a:rPr lang="en-US" sz="1600" dirty="0" err="1" smtClean="0"/>
              <a:t>prosedur</a:t>
            </a:r>
            <a:r>
              <a:rPr lang="en-US" sz="1600" dirty="0" smtClean="0"/>
              <a:t> </a:t>
            </a:r>
            <a:r>
              <a:rPr lang="en-US" sz="1600" dirty="0" err="1" smtClean="0"/>
              <a:t>penilaian</a:t>
            </a:r>
            <a:r>
              <a:rPr lang="en-US" sz="1600" dirty="0" smtClean="0"/>
              <a:t> </a:t>
            </a:r>
            <a:r>
              <a:rPr lang="en-US" sz="1600" dirty="0" err="1" smtClean="0"/>
              <a:t>resiko</a:t>
            </a:r>
            <a:r>
              <a:rPr lang="en-US" sz="1600" dirty="0" smtClean="0"/>
              <a:t> </a:t>
            </a:r>
            <a:r>
              <a:rPr lang="en-US" sz="1600" dirty="0" err="1" smtClean="0"/>
              <a:t>spesifik</a:t>
            </a:r>
            <a:r>
              <a:rPr lang="en-US" sz="1600" dirty="0" smtClean="0"/>
              <a:t> </a:t>
            </a:r>
            <a:r>
              <a:rPr lang="en-US" sz="1600" dirty="0" err="1" smtClean="0"/>
              <a:t>direncanakan</a:t>
            </a:r>
            <a:r>
              <a:rPr lang="en-US" sz="1600" dirty="0" smtClean="0"/>
              <a:t> &amp; </a:t>
            </a:r>
            <a:r>
              <a:rPr lang="en-US" sz="1600" dirty="0" err="1" smtClean="0"/>
              <a:t>adanya</a:t>
            </a:r>
            <a:r>
              <a:rPr lang="en-US" sz="1600" dirty="0" smtClean="0"/>
              <a:t>    </a:t>
            </a:r>
            <a:r>
              <a:rPr lang="en-US" sz="1600" dirty="0" err="1" smtClean="0"/>
              <a:t>Informasi</a:t>
            </a:r>
            <a:r>
              <a:rPr lang="en-US" sz="1600" dirty="0" smtClean="0"/>
              <a:t> </a:t>
            </a:r>
            <a:r>
              <a:rPr lang="en-US" sz="1600" dirty="0" err="1" smtClean="0"/>
              <a:t>mengenai</a:t>
            </a:r>
            <a:r>
              <a:rPr lang="en-US" sz="1600" dirty="0" smtClean="0"/>
              <a:t> </a:t>
            </a:r>
            <a:r>
              <a:rPr lang="en-US" sz="1600" dirty="0" err="1" smtClean="0"/>
              <a:t>resiko</a:t>
            </a:r>
            <a:r>
              <a:rPr lang="en-US" sz="1600" dirty="0" smtClean="0"/>
              <a:t> yang </a:t>
            </a:r>
            <a:r>
              <a:rPr lang="en-US" sz="1600" dirty="0" err="1" smtClean="0"/>
              <a:t>dinilai</a:t>
            </a:r>
            <a:r>
              <a:rPr lang="en-US" sz="1600" dirty="0" smtClean="0"/>
              <a:t> </a:t>
            </a:r>
            <a:r>
              <a:rPr lang="en-US" sz="1600" dirty="0" err="1" smtClean="0"/>
              <a:t>untuk</a:t>
            </a:r>
            <a:r>
              <a:rPr lang="en-US" sz="1600" dirty="0" smtClean="0"/>
              <a:t> </a:t>
            </a:r>
            <a:r>
              <a:rPr lang="en-US" sz="1600" dirty="0" err="1" smtClean="0"/>
              <a:t>memberikan</a:t>
            </a:r>
            <a:r>
              <a:rPr lang="en-US" sz="1600" dirty="0" smtClean="0"/>
              <a:t> </a:t>
            </a:r>
            <a:r>
              <a:rPr lang="en-US" sz="1600" dirty="0" err="1" smtClean="0"/>
              <a:t>tanggapan</a:t>
            </a:r>
            <a:r>
              <a:rPr lang="en-US" sz="1600" dirty="0" smtClean="0"/>
              <a:t> audit yang </a:t>
            </a:r>
            <a:r>
              <a:rPr lang="en-US" sz="1600" dirty="0" err="1" smtClean="0"/>
              <a:t>tepat</a:t>
            </a:r>
            <a:r>
              <a:rPr lang="en-US" sz="1600" dirty="0" smtClean="0"/>
              <a:t>.</a:t>
            </a:r>
          </a:p>
          <a:p>
            <a:pPr>
              <a:buAutoNum type="arabicParenR" startAt="2"/>
            </a:pPr>
            <a:endParaRPr lang="en-US" sz="1600" dirty="0"/>
          </a:p>
          <a:p>
            <a:pPr marL="0" indent="0">
              <a:buNone/>
            </a:pPr>
            <a:r>
              <a:rPr lang="en-US" sz="3600" dirty="0" err="1" smtClean="0">
                <a:solidFill>
                  <a:srgbClr val="FF0000"/>
                </a:solidFill>
              </a:rPr>
              <a:t>Menyusun</a:t>
            </a:r>
            <a:r>
              <a:rPr lang="en-US" sz="3600" dirty="0" smtClean="0">
                <a:solidFill>
                  <a:srgbClr val="FF0000"/>
                </a:solidFill>
              </a:rPr>
              <a:t> </a:t>
            </a:r>
            <a:r>
              <a:rPr lang="en-US" sz="3600" dirty="0" err="1" smtClean="0">
                <a:solidFill>
                  <a:srgbClr val="FF0000"/>
                </a:solidFill>
              </a:rPr>
              <a:t>Strategi</a:t>
            </a:r>
            <a:r>
              <a:rPr lang="en-US" sz="3600" dirty="0" smtClean="0">
                <a:solidFill>
                  <a:srgbClr val="FF0000"/>
                </a:solidFill>
              </a:rPr>
              <a:t> Audit </a:t>
            </a:r>
            <a:r>
              <a:rPr lang="en-US" sz="3600" dirty="0" err="1" smtClean="0">
                <a:solidFill>
                  <a:srgbClr val="FF0000"/>
                </a:solidFill>
              </a:rPr>
              <a:t>Menyuluruh</a:t>
            </a:r>
            <a:endParaRPr lang="en-US" sz="3600" dirty="0" smtClean="0">
              <a:solidFill>
                <a:srgbClr val="FF0000"/>
              </a:solidFill>
            </a:endParaRPr>
          </a:p>
          <a:p>
            <a:pPr marL="0" indent="0">
              <a:buNone/>
            </a:pPr>
            <a:r>
              <a:rPr lang="en-US" sz="1600" dirty="0"/>
              <a:t> </a:t>
            </a:r>
            <a:r>
              <a:rPr lang="en-US" sz="1600" dirty="0" smtClean="0"/>
              <a:t>     </a:t>
            </a:r>
            <a:r>
              <a:rPr lang="en-US" sz="1600" dirty="0" err="1" smtClean="0"/>
              <a:t>Strategi</a:t>
            </a:r>
            <a:r>
              <a:rPr lang="en-US" sz="1600" dirty="0" smtClean="0"/>
              <a:t> audit </a:t>
            </a:r>
            <a:r>
              <a:rPr lang="en-US" sz="1600" dirty="0" err="1" smtClean="0"/>
              <a:t>menyuluruh</a:t>
            </a:r>
            <a:r>
              <a:rPr lang="en-US" sz="1600" dirty="0" smtClean="0"/>
              <a:t> </a:t>
            </a:r>
            <a:r>
              <a:rPr lang="en-US" sz="1600" dirty="0" err="1" smtClean="0"/>
              <a:t>mendokumentasikan</a:t>
            </a:r>
            <a:r>
              <a:rPr lang="en-US" sz="1600" dirty="0" smtClean="0"/>
              <a:t> </a:t>
            </a:r>
            <a:r>
              <a:rPr lang="en-US" sz="1600" dirty="0" err="1" smtClean="0"/>
              <a:t>sebuah</a:t>
            </a:r>
            <a:r>
              <a:rPr lang="en-US" sz="1600" dirty="0" smtClean="0"/>
              <a:t> </a:t>
            </a:r>
            <a:r>
              <a:rPr lang="en-US" sz="1600" dirty="0" err="1" smtClean="0"/>
              <a:t>keputusan</a:t>
            </a:r>
            <a:r>
              <a:rPr lang="en-US" sz="1600" dirty="0" smtClean="0"/>
              <a:t> yang </a:t>
            </a:r>
            <a:r>
              <a:rPr lang="en-US" sz="1600" dirty="0" err="1" smtClean="0"/>
              <a:t>berasal</a:t>
            </a:r>
            <a:r>
              <a:rPr lang="en-US" sz="1600" dirty="0" smtClean="0"/>
              <a:t> </a:t>
            </a:r>
            <a:r>
              <a:rPr lang="en-US" sz="1600" dirty="0" err="1" smtClean="0"/>
              <a:t>dari</a:t>
            </a:r>
            <a:r>
              <a:rPr lang="en-US" sz="1600" dirty="0" smtClean="0"/>
              <a:t> </a:t>
            </a:r>
            <a:r>
              <a:rPr lang="en-US" sz="1600" dirty="0" err="1" smtClean="0"/>
              <a:t>pada</a:t>
            </a:r>
            <a:r>
              <a:rPr lang="en-US" sz="1600" dirty="0" smtClean="0"/>
              <a:t> </a:t>
            </a:r>
            <a:r>
              <a:rPr lang="en-US" sz="1600" dirty="0" err="1" smtClean="0"/>
              <a:t>langkah-langkah</a:t>
            </a:r>
            <a:r>
              <a:rPr lang="en-US" sz="1600" dirty="0" smtClean="0"/>
              <a:t> </a:t>
            </a:r>
            <a:r>
              <a:rPr lang="en-US" sz="1600" dirty="0" err="1" smtClean="0"/>
              <a:t>perencanaannya</a:t>
            </a:r>
            <a:r>
              <a:rPr lang="en-US" sz="1600" dirty="0" smtClean="0"/>
              <a:t>:</a:t>
            </a:r>
          </a:p>
          <a:p>
            <a:pPr marL="0" indent="0">
              <a:buNone/>
            </a:pPr>
            <a:endParaRPr lang="en-US" sz="1600" dirty="0" smtClean="0"/>
          </a:p>
          <a:p>
            <a:pPr marL="0" indent="0">
              <a:buNone/>
            </a:pPr>
            <a:endParaRPr lang="en-US" sz="1600" dirty="0" smtClean="0"/>
          </a:p>
          <a:p>
            <a:pPr marL="0" indent="0">
              <a:buNone/>
            </a:pPr>
            <a:endParaRPr lang="en-US" sz="1600" dirty="0"/>
          </a:p>
          <a:p>
            <a:pPr marL="0" indent="0">
              <a:buNone/>
            </a:pPr>
            <a:endParaRPr lang="en-US" sz="1600" dirty="0"/>
          </a:p>
        </p:txBody>
      </p:sp>
      <p:sp>
        <p:nvSpPr>
          <p:cNvPr id="4" name="Right Arrow 3"/>
          <p:cNvSpPr/>
          <p:nvPr/>
        </p:nvSpPr>
        <p:spPr bwMode="auto">
          <a:xfrm>
            <a:off x="2927884" y="1124744"/>
            <a:ext cx="347972" cy="242316"/>
          </a:xfrm>
          <a:prstGeom prst="rightArrow">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15975942"/>
              </p:ext>
            </p:extLst>
          </p:nvPr>
        </p:nvGraphicFramePr>
        <p:xfrm>
          <a:off x="539552" y="3501008"/>
          <a:ext cx="8064896" cy="2664296"/>
        </p:xfrm>
        <a:graphic>
          <a:graphicData uri="http://schemas.openxmlformats.org/drawingml/2006/table">
            <a:tbl>
              <a:tblPr firstRow="1" bandRow="1">
                <a:tableStyleId>{284E427A-3D55-4303-BF80-6455036E1DE7}</a:tableStyleId>
              </a:tblPr>
              <a:tblGrid>
                <a:gridCol w="3312368"/>
                <a:gridCol w="4752528"/>
              </a:tblGrid>
              <a:tr h="392031">
                <a:tc>
                  <a:txBody>
                    <a:bodyPr/>
                    <a:lstStyle/>
                    <a:p>
                      <a:r>
                        <a:rPr lang="en-US" sz="1400" dirty="0" err="1" smtClean="0"/>
                        <a:t>Langkah</a:t>
                      </a:r>
                      <a:r>
                        <a:rPr lang="en-US" sz="1400" baseline="0" dirty="0" err="1" smtClean="0"/>
                        <a:t>-langkah</a:t>
                      </a:r>
                      <a:r>
                        <a:rPr lang="en-US" sz="1400" baseline="0" dirty="0" smtClean="0"/>
                        <a:t> </a:t>
                      </a:r>
                      <a:r>
                        <a:rPr lang="en-US" sz="1400" baseline="0" dirty="0" err="1" smtClean="0"/>
                        <a:t>dasarnya</a:t>
                      </a:r>
                      <a:endParaRPr lang="en-US" sz="1400" b="0" dirty="0">
                        <a:solidFill>
                          <a:schemeClr val="accent4">
                            <a:lumMod val="10000"/>
                          </a:schemeClr>
                        </a:solidFill>
                      </a:endParaRPr>
                    </a:p>
                  </a:txBody>
                  <a:tcPr/>
                </a:tc>
                <a:tc>
                  <a:txBody>
                    <a:bodyPr/>
                    <a:lstStyle/>
                    <a:p>
                      <a:pPr algn="ctr"/>
                      <a:r>
                        <a:rPr lang="en-US" sz="1400" dirty="0" err="1" smtClean="0"/>
                        <a:t>Penjelasan</a:t>
                      </a:r>
                      <a:endParaRPr lang="en-US" sz="1400" b="0" dirty="0">
                        <a:solidFill>
                          <a:schemeClr val="accent4">
                            <a:lumMod val="10000"/>
                          </a:schemeClr>
                        </a:solidFill>
                      </a:endParaRPr>
                    </a:p>
                  </a:txBody>
                  <a:tcPr/>
                </a:tc>
              </a:tr>
              <a:tr h="2272265">
                <a:tc>
                  <a:txBody>
                    <a:bodyPr/>
                    <a:lstStyle/>
                    <a:p>
                      <a:r>
                        <a:rPr lang="en-US" sz="1400" dirty="0" smtClean="0"/>
                        <a:t>Cara </a:t>
                      </a:r>
                      <a:r>
                        <a:rPr lang="en-US" sz="1400" dirty="0" err="1" smtClean="0"/>
                        <a:t>memulainya</a:t>
                      </a:r>
                      <a:endParaRPr lang="en-US" sz="1400" dirty="0" smtClean="0"/>
                    </a:p>
                    <a:p>
                      <a:endParaRPr lang="en-US" sz="1400" dirty="0" smtClean="0"/>
                    </a:p>
                    <a:p>
                      <a:endParaRPr lang="en-US" sz="1400" dirty="0" smtClean="0"/>
                    </a:p>
                    <a:p>
                      <a:endParaRPr lang="en-US" sz="1400" dirty="0" smtClean="0"/>
                    </a:p>
                    <a:p>
                      <a:r>
                        <a:rPr lang="en-US" sz="1400" dirty="0" err="1" smtClean="0"/>
                        <a:t>Menilai</a:t>
                      </a:r>
                      <a:r>
                        <a:rPr lang="en-US" sz="1400" dirty="0" smtClean="0"/>
                        <a:t> </a:t>
                      </a:r>
                      <a:r>
                        <a:rPr lang="en-US" sz="1400" dirty="0" err="1" smtClean="0"/>
                        <a:t>resiko</a:t>
                      </a:r>
                      <a:r>
                        <a:rPr lang="en-US" sz="1400" dirty="0" smtClean="0"/>
                        <a:t> &amp; </a:t>
                      </a:r>
                      <a:r>
                        <a:rPr lang="en-US" sz="1400" dirty="0" err="1" smtClean="0"/>
                        <a:t>memberika</a:t>
                      </a:r>
                      <a:r>
                        <a:rPr lang="en-US" sz="1400" baseline="0" dirty="0" err="1" smtClean="0"/>
                        <a:t>n</a:t>
                      </a:r>
                      <a:r>
                        <a:rPr lang="en-US" sz="1400" baseline="0" dirty="0" smtClean="0"/>
                        <a:t> </a:t>
                      </a:r>
                      <a:r>
                        <a:rPr lang="en-US" sz="1400" baseline="0" dirty="0" err="1" smtClean="0"/>
                        <a:t>tanggapan</a:t>
                      </a:r>
                      <a:endParaRPr lang="en-US" sz="1400" dirty="0"/>
                    </a:p>
                  </a:txBody>
                  <a:tcPr/>
                </a:tc>
                <a:tc>
                  <a:txBody>
                    <a:bodyPr/>
                    <a:lstStyle/>
                    <a:p>
                      <a:pPr marL="285750" indent="-285750">
                        <a:buFont typeface="Wingdings" panose="05000000000000000000" pitchFamily="2" charset="2"/>
                        <a:buChar char="v"/>
                      </a:pPr>
                      <a:r>
                        <a:rPr lang="en-US" sz="1400" dirty="0" err="1" smtClean="0"/>
                        <a:t>Lakukan</a:t>
                      </a:r>
                      <a:r>
                        <a:rPr lang="en-US" sz="1400" dirty="0" smtClean="0"/>
                        <a:t> </a:t>
                      </a:r>
                      <a:r>
                        <a:rPr lang="en-US" sz="1400" dirty="0" err="1" smtClean="0"/>
                        <a:t>kegiatan</a:t>
                      </a:r>
                      <a:r>
                        <a:rPr lang="en-US" sz="1400" baseline="0" dirty="0" smtClean="0"/>
                        <a:t> </a:t>
                      </a:r>
                      <a:r>
                        <a:rPr lang="en-US" sz="1400" baseline="0" dirty="0" err="1" smtClean="0"/>
                        <a:t>pra-penugasan</a:t>
                      </a:r>
                      <a:endParaRPr lang="en-US" sz="1400" baseline="0" dirty="0" smtClean="0"/>
                    </a:p>
                    <a:p>
                      <a:pPr marL="285750" indent="-285750">
                        <a:buFont typeface="Wingdings" panose="05000000000000000000" pitchFamily="2" charset="2"/>
                        <a:buChar char="v"/>
                      </a:pPr>
                      <a:r>
                        <a:rPr lang="en-US" sz="1400" baseline="0" dirty="0" err="1" smtClean="0"/>
                        <a:t>Mengumpulkan</a:t>
                      </a:r>
                      <a:r>
                        <a:rPr lang="en-US" sz="1400" baseline="0" dirty="0" smtClean="0"/>
                        <a:t> </a:t>
                      </a:r>
                      <a:r>
                        <a:rPr lang="en-US" sz="1400" baseline="0" dirty="0" err="1" smtClean="0"/>
                        <a:t>informasi</a:t>
                      </a:r>
                      <a:r>
                        <a:rPr lang="en-US" sz="1400" baseline="0" dirty="0" smtClean="0"/>
                        <a:t> </a:t>
                      </a:r>
                      <a:r>
                        <a:rPr lang="en-US" sz="1400" baseline="0" dirty="0" err="1" smtClean="0"/>
                        <a:t>entitas</a:t>
                      </a:r>
                      <a:r>
                        <a:rPr lang="en-US" sz="1400" baseline="0" dirty="0" smtClean="0"/>
                        <a:t> </a:t>
                      </a:r>
                      <a:r>
                        <a:rPr lang="en-US" sz="1400" baseline="0" dirty="0" err="1" smtClean="0"/>
                        <a:t>secara</a:t>
                      </a:r>
                      <a:r>
                        <a:rPr lang="en-US" sz="1400" baseline="0" dirty="0" smtClean="0"/>
                        <a:t> </a:t>
                      </a:r>
                      <a:r>
                        <a:rPr lang="en-US" sz="1400" baseline="0" dirty="0" err="1" smtClean="0"/>
                        <a:t>relevan</a:t>
                      </a:r>
                      <a:endParaRPr lang="en-US" sz="1400" baseline="0" dirty="0" smtClean="0"/>
                    </a:p>
                    <a:p>
                      <a:pPr marL="285750" indent="-285750">
                        <a:buFont typeface="Wingdings" panose="05000000000000000000" pitchFamily="2" charset="2"/>
                        <a:buChar char="v"/>
                      </a:pPr>
                      <a:r>
                        <a:rPr lang="en-US" sz="1400" baseline="0" dirty="0" err="1" smtClean="0"/>
                        <a:t>Menjadwalkan</a:t>
                      </a:r>
                      <a:r>
                        <a:rPr lang="en-US" sz="1400" baseline="0" dirty="0" smtClean="0"/>
                        <a:t> </a:t>
                      </a:r>
                      <a:r>
                        <a:rPr lang="en-US" sz="1400" baseline="0" dirty="0" err="1" smtClean="0"/>
                        <a:t>pertemuan</a:t>
                      </a:r>
                      <a:r>
                        <a:rPr lang="en-US" sz="1400" baseline="0" dirty="0" smtClean="0"/>
                        <a:t> </a:t>
                      </a:r>
                      <a:r>
                        <a:rPr lang="en-US" sz="1400" baseline="0" dirty="0" err="1" smtClean="0"/>
                        <a:t>tim</a:t>
                      </a:r>
                      <a:r>
                        <a:rPr lang="en-US" sz="1400" baseline="0" dirty="0" smtClean="0"/>
                        <a:t> Audit </a:t>
                      </a:r>
                      <a:r>
                        <a:rPr lang="en-US" sz="1400" baseline="0" dirty="0" err="1" smtClean="0"/>
                        <a:t>dengan</a:t>
                      </a:r>
                      <a:r>
                        <a:rPr lang="en-US" sz="1400" baseline="0" dirty="0" smtClean="0"/>
                        <a:t> Partner </a:t>
                      </a:r>
                    </a:p>
                    <a:p>
                      <a:endParaRPr lang="en-US" sz="1400" dirty="0" smtClean="0"/>
                    </a:p>
                    <a:p>
                      <a:pPr marL="285750" indent="-285750">
                        <a:buFont typeface="Wingdings" panose="05000000000000000000" pitchFamily="2" charset="2"/>
                        <a:buChar char="v"/>
                      </a:pPr>
                      <a:r>
                        <a:rPr lang="en-US" sz="1400" dirty="0" err="1" smtClean="0"/>
                        <a:t>Tentukan</a:t>
                      </a:r>
                      <a:r>
                        <a:rPr lang="en-US" sz="1400" dirty="0" smtClean="0"/>
                        <a:t> </a:t>
                      </a:r>
                      <a:r>
                        <a:rPr lang="en-US" sz="1400" dirty="0" err="1" smtClean="0"/>
                        <a:t>materialitas</a:t>
                      </a:r>
                      <a:r>
                        <a:rPr lang="en-US" sz="1400" dirty="0" smtClean="0"/>
                        <a:t> </a:t>
                      </a:r>
                      <a:r>
                        <a:rPr lang="en-US" sz="1400" dirty="0" err="1" smtClean="0"/>
                        <a:t>untuk</a:t>
                      </a:r>
                      <a:r>
                        <a:rPr lang="en-US" sz="1400" dirty="0" smtClean="0"/>
                        <a:t> </a:t>
                      </a:r>
                      <a:r>
                        <a:rPr lang="en-US" sz="1400" dirty="0" err="1" smtClean="0"/>
                        <a:t>laporan</a:t>
                      </a:r>
                      <a:r>
                        <a:rPr lang="en-US" sz="1400" dirty="0" smtClean="0"/>
                        <a:t> </a:t>
                      </a:r>
                      <a:r>
                        <a:rPr lang="en-US" sz="1400" dirty="0" err="1" smtClean="0"/>
                        <a:t>keuangan</a:t>
                      </a:r>
                      <a:r>
                        <a:rPr lang="en-US" sz="1400" dirty="0" smtClean="0"/>
                        <a:t> </a:t>
                      </a:r>
                      <a:r>
                        <a:rPr lang="en-US" sz="1400" dirty="0" err="1" smtClean="0"/>
                        <a:t>secara</a:t>
                      </a:r>
                      <a:r>
                        <a:rPr lang="en-US" sz="1400" dirty="0" smtClean="0"/>
                        <a:t> </a:t>
                      </a:r>
                      <a:r>
                        <a:rPr lang="en-US" sz="1400" dirty="0" err="1" smtClean="0"/>
                        <a:t>keseluruhan</a:t>
                      </a:r>
                      <a:endParaRPr lang="en-US" sz="1400" dirty="0" smtClean="0"/>
                    </a:p>
                    <a:p>
                      <a:pPr marL="285750" indent="-285750">
                        <a:buFont typeface="Wingdings" panose="05000000000000000000" pitchFamily="2" charset="2"/>
                        <a:buChar char="v"/>
                      </a:pPr>
                      <a:r>
                        <a:rPr lang="en-US" sz="1400" dirty="0" err="1" smtClean="0"/>
                        <a:t>Tentukan</a:t>
                      </a:r>
                      <a:r>
                        <a:rPr lang="en-US" sz="1400" dirty="0" smtClean="0"/>
                        <a:t> </a:t>
                      </a:r>
                      <a:r>
                        <a:rPr lang="en-US" sz="1400" dirty="0" err="1" smtClean="0"/>
                        <a:t>sifat</a:t>
                      </a:r>
                      <a:r>
                        <a:rPr lang="en-US" sz="1400" baseline="0" dirty="0" smtClean="0"/>
                        <a:t> &amp; </a:t>
                      </a:r>
                      <a:r>
                        <a:rPr lang="en-US" sz="1400" baseline="0" dirty="0" err="1" smtClean="0"/>
                        <a:t>luasnya</a:t>
                      </a:r>
                      <a:r>
                        <a:rPr lang="en-US" sz="1400" baseline="0" dirty="0" smtClean="0"/>
                        <a:t> </a:t>
                      </a:r>
                      <a:r>
                        <a:rPr lang="en-US" sz="1400" baseline="0" dirty="0" err="1" smtClean="0"/>
                        <a:t>prosedur</a:t>
                      </a:r>
                      <a:r>
                        <a:rPr lang="en-US" sz="1400" baseline="0" dirty="0" smtClean="0"/>
                        <a:t> </a:t>
                      </a:r>
                      <a:r>
                        <a:rPr lang="en-US" sz="1400" baseline="0" dirty="0" err="1" smtClean="0"/>
                        <a:t>penilaian</a:t>
                      </a:r>
                      <a:r>
                        <a:rPr lang="en-US" sz="1400" baseline="0" dirty="0" smtClean="0"/>
                        <a:t> </a:t>
                      </a:r>
                      <a:r>
                        <a:rPr lang="en-US" sz="1400" baseline="0" dirty="0" err="1" smtClean="0"/>
                        <a:t>resiko</a:t>
                      </a:r>
                      <a:endParaRPr lang="en-US" sz="1400" baseline="0" dirty="0" smtClean="0"/>
                    </a:p>
                    <a:p>
                      <a:pPr marL="285750" indent="-285750">
                        <a:buFont typeface="Wingdings" panose="05000000000000000000" pitchFamily="2" charset="2"/>
                        <a:buChar char="v"/>
                      </a:pPr>
                      <a:r>
                        <a:rPr lang="en-US" sz="1400" baseline="0" dirty="0" err="1" smtClean="0"/>
                        <a:t>Sesudah</a:t>
                      </a:r>
                      <a:r>
                        <a:rPr lang="en-US" sz="1400" baseline="0" dirty="0" smtClean="0"/>
                        <a:t> </a:t>
                      </a:r>
                      <a:r>
                        <a:rPr lang="en-US" sz="1400" baseline="0" dirty="0" err="1" smtClean="0"/>
                        <a:t>resiko</a:t>
                      </a:r>
                      <a:r>
                        <a:rPr lang="en-US" sz="1400" baseline="0" dirty="0" smtClean="0"/>
                        <a:t> </a:t>
                      </a:r>
                      <a:r>
                        <a:rPr lang="en-US" sz="1400" baseline="0" dirty="0" err="1" smtClean="0"/>
                        <a:t>dinilai</a:t>
                      </a:r>
                      <a:r>
                        <a:rPr lang="en-US" sz="1400" baseline="0" dirty="0" smtClean="0"/>
                        <a:t> </a:t>
                      </a:r>
                      <a:r>
                        <a:rPr lang="en-US" sz="1400" baseline="0" dirty="0" err="1" smtClean="0"/>
                        <a:t>pada</a:t>
                      </a:r>
                      <a:r>
                        <a:rPr lang="en-US" sz="1400" baseline="0" dirty="0" smtClean="0"/>
                        <a:t> </a:t>
                      </a:r>
                      <a:r>
                        <a:rPr lang="en-US" sz="1400" baseline="0" dirty="0" err="1" smtClean="0"/>
                        <a:t>tingkat</a:t>
                      </a:r>
                      <a:r>
                        <a:rPr lang="en-US" sz="1400" baseline="0" dirty="0" smtClean="0"/>
                        <a:t> </a:t>
                      </a:r>
                      <a:r>
                        <a:rPr lang="en-US" sz="1400" baseline="0" dirty="0" err="1" smtClean="0"/>
                        <a:t>laporan</a:t>
                      </a:r>
                      <a:r>
                        <a:rPr lang="en-US" sz="1400" baseline="0" dirty="0" smtClean="0"/>
                        <a:t> </a:t>
                      </a:r>
                      <a:r>
                        <a:rPr lang="en-US" sz="1400" baseline="0" dirty="0" err="1" smtClean="0"/>
                        <a:t>keuangan</a:t>
                      </a:r>
                      <a:r>
                        <a:rPr lang="en-US" sz="1400" baseline="0" dirty="0" smtClean="0"/>
                        <a:t>, </a:t>
                      </a:r>
                      <a:r>
                        <a:rPr lang="en-US" sz="1400" baseline="0" dirty="0" err="1" smtClean="0"/>
                        <a:t>kemudian</a:t>
                      </a:r>
                      <a:r>
                        <a:rPr lang="en-US" sz="1400" baseline="0" dirty="0" smtClean="0"/>
                        <a:t> </a:t>
                      </a:r>
                      <a:r>
                        <a:rPr lang="en-US" sz="1400" baseline="0" dirty="0" err="1" smtClean="0"/>
                        <a:t>membuat</a:t>
                      </a:r>
                      <a:r>
                        <a:rPr lang="en-US" sz="1400" baseline="0" dirty="0" smtClean="0"/>
                        <a:t> </a:t>
                      </a:r>
                      <a:r>
                        <a:rPr lang="en-US" sz="1400" baseline="0" dirty="0" err="1" smtClean="0"/>
                        <a:t>tanggapan</a:t>
                      </a:r>
                      <a:r>
                        <a:rPr lang="en-US" sz="1400" baseline="0" dirty="0" smtClean="0"/>
                        <a:t> </a:t>
                      </a:r>
                      <a:r>
                        <a:rPr lang="en-US" sz="1400" baseline="0" dirty="0" err="1" smtClean="0"/>
                        <a:t>secara</a:t>
                      </a:r>
                      <a:r>
                        <a:rPr lang="en-US" sz="1400" baseline="0" dirty="0" smtClean="0"/>
                        <a:t> </a:t>
                      </a:r>
                      <a:r>
                        <a:rPr lang="en-US" sz="1400" baseline="0" dirty="0" err="1" smtClean="0"/>
                        <a:t>keseluruhan</a:t>
                      </a:r>
                      <a:endParaRPr lang="en-US" sz="1400" dirty="0"/>
                    </a:p>
                  </a:txBody>
                  <a:tcPr/>
                </a:tc>
              </a:tr>
            </a:tbl>
          </a:graphicData>
        </a:graphic>
      </p:graphicFrame>
    </p:spTree>
    <p:extLst>
      <p:ext uri="{BB962C8B-B14F-4D97-AF65-F5344CB8AC3E}">
        <p14:creationId xmlns:p14="http://schemas.microsoft.com/office/powerpoint/2010/main" val="3044505015"/>
      </p:ext>
    </p:extLst>
  </p:cSld>
  <p:clrMapOvr>
    <a:masterClrMapping/>
  </p:clrMapOvr>
  <p:transition>
    <p:wedge/>
    <p:sndAc>
      <p:stSnd>
        <p:snd r:embed="rId2" name="coin.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936104"/>
          </a:xfrm>
        </p:spPr>
        <p:txBody>
          <a:bodyPr/>
          <a:lstStyle/>
          <a:p>
            <a:r>
              <a:rPr lang="en-US" sz="3600" dirty="0" err="1" smtClean="0">
                <a:solidFill>
                  <a:srgbClr val="C00000"/>
                </a:solidFill>
              </a:rPr>
              <a:t>Mengomunikasikan</a:t>
            </a:r>
            <a:r>
              <a:rPr lang="en-US" sz="3600" dirty="0" smtClean="0">
                <a:solidFill>
                  <a:srgbClr val="C00000"/>
                </a:solidFill>
              </a:rPr>
              <a:t> </a:t>
            </a:r>
            <a:r>
              <a:rPr lang="en-US" sz="3600" dirty="0" err="1" smtClean="0">
                <a:solidFill>
                  <a:srgbClr val="C00000"/>
                </a:solidFill>
              </a:rPr>
              <a:t>Rencana</a:t>
            </a:r>
            <a:r>
              <a:rPr lang="en-US" sz="3600" dirty="0" smtClean="0">
                <a:solidFill>
                  <a:srgbClr val="C00000"/>
                </a:solidFill>
              </a:rPr>
              <a:t> audit</a:t>
            </a:r>
            <a:endParaRPr lang="en-US" sz="3600" dirty="0">
              <a:solidFill>
                <a:srgbClr val="C00000"/>
              </a:solidFill>
            </a:endParaRPr>
          </a:p>
        </p:txBody>
      </p:sp>
      <p:sp>
        <p:nvSpPr>
          <p:cNvPr id="3" name="Content Placeholder 2"/>
          <p:cNvSpPr>
            <a:spLocks noGrp="1"/>
          </p:cNvSpPr>
          <p:nvPr>
            <p:ph idx="1"/>
          </p:nvPr>
        </p:nvSpPr>
        <p:spPr>
          <a:xfrm>
            <a:off x="457200" y="1340768"/>
            <a:ext cx="8229600" cy="4679032"/>
          </a:xfrm>
        </p:spPr>
        <p:txBody>
          <a:bodyPr/>
          <a:lstStyle/>
          <a:p>
            <a:pPr marL="0" indent="0">
              <a:buNone/>
            </a:pPr>
            <a:r>
              <a:rPr lang="en-US" sz="1600" dirty="0" smtClean="0"/>
              <a:t> ISA 260 </a:t>
            </a:r>
            <a:r>
              <a:rPr lang="en-US" sz="1600" dirty="0" err="1" smtClean="0"/>
              <a:t>alinea</a:t>
            </a:r>
            <a:r>
              <a:rPr lang="en-US" sz="1600" dirty="0" smtClean="0"/>
              <a:t> A 15 : </a:t>
            </a:r>
            <a:r>
              <a:rPr lang="en-US" sz="1600" dirty="0" err="1" smtClean="0"/>
              <a:t>menegaskan</a:t>
            </a:r>
            <a:r>
              <a:rPr lang="en-US" sz="1600" dirty="0" smtClean="0"/>
              <a:t> </a:t>
            </a:r>
            <a:r>
              <a:rPr lang="en-US" sz="1600" dirty="0" err="1" smtClean="0"/>
              <a:t>kewajiban</a:t>
            </a:r>
            <a:r>
              <a:rPr lang="en-US" sz="1600" dirty="0" smtClean="0"/>
              <a:t> auditor </a:t>
            </a:r>
            <a:r>
              <a:rPr lang="en-US" sz="1600" dirty="0" err="1" smtClean="0"/>
              <a:t>untuk</a:t>
            </a:r>
            <a:r>
              <a:rPr lang="en-US" sz="1600" dirty="0" smtClean="0"/>
              <a:t> </a:t>
            </a:r>
            <a:r>
              <a:rPr lang="en-US" sz="1600" dirty="0" err="1" smtClean="0"/>
              <a:t>mengomunikasikan</a:t>
            </a:r>
            <a:r>
              <a:rPr lang="en-US" sz="1600" dirty="0" smtClean="0"/>
              <a:t> </a:t>
            </a:r>
            <a:r>
              <a:rPr lang="en-US" sz="1600" dirty="0" err="1" smtClean="0"/>
              <a:t>rencana</a:t>
            </a:r>
            <a:r>
              <a:rPr lang="en-US" sz="1600" dirty="0" smtClean="0"/>
              <a:t> audit </a:t>
            </a:r>
            <a:r>
              <a:rPr lang="en-US" sz="1600" dirty="0" err="1" smtClean="0"/>
              <a:t>dengan</a:t>
            </a:r>
            <a:r>
              <a:rPr lang="en-US" sz="1600" dirty="0" smtClean="0"/>
              <a:t> TCWG (Those Charged With </a:t>
            </a:r>
            <a:r>
              <a:rPr lang="en-US" sz="1600" dirty="0" err="1" smtClean="0"/>
              <a:t>Governence</a:t>
            </a:r>
            <a:r>
              <a:rPr lang="en-US" sz="1600" dirty="0" smtClean="0"/>
              <a:t>) </a:t>
            </a:r>
            <a:r>
              <a:rPr lang="en-US" sz="1600" dirty="0" err="1" smtClean="0"/>
              <a:t>mengenai</a:t>
            </a:r>
            <a:r>
              <a:rPr lang="en-US" sz="1600" dirty="0" smtClean="0"/>
              <a:t> </a:t>
            </a:r>
            <a:r>
              <a:rPr lang="en-US" sz="1600" dirty="0" err="1" smtClean="0"/>
              <a:t>lingkup</a:t>
            </a:r>
            <a:r>
              <a:rPr lang="en-US" sz="1600" dirty="0" smtClean="0"/>
              <a:t> &amp; </a:t>
            </a:r>
            <a:r>
              <a:rPr lang="en-US" sz="1600" dirty="0" err="1" smtClean="0"/>
              <a:t>penjadwalan</a:t>
            </a:r>
            <a:r>
              <a:rPr lang="en-US" sz="1600" dirty="0" smtClean="0"/>
              <a:t> </a:t>
            </a:r>
            <a:r>
              <a:rPr lang="en-US" sz="1600" dirty="0" err="1" smtClean="0"/>
              <a:t>waktu</a:t>
            </a:r>
            <a:r>
              <a:rPr lang="en-US" sz="1600" dirty="0" smtClean="0"/>
              <a:t> </a:t>
            </a:r>
            <a:r>
              <a:rPr lang="en-US" sz="1600" dirty="0" err="1" smtClean="0"/>
              <a:t>auditnya</a:t>
            </a:r>
            <a:r>
              <a:rPr lang="en-US" sz="1600" dirty="0" smtClean="0"/>
              <a:t>.</a:t>
            </a:r>
          </a:p>
          <a:p>
            <a:pPr marL="0" indent="0">
              <a:buNone/>
            </a:pPr>
            <a:r>
              <a:rPr lang="en-US" sz="1600" dirty="0" err="1" smtClean="0"/>
              <a:t>Komunikasi</a:t>
            </a:r>
            <a:r>
              <a:rPr lang="en-US" sz="1600" dirty="0" smtClean="0"/>
              <a:t> </a:t>
            </a:r>
            <a:r>
              <a:rPr lang="en-US" sz="1600" dirty="0" err="1" smtClean="0"/>
              <a:t>mengenai</a:t>
            </a:r>
            <a:r>
              <a:rPr lang="en-US" sz="1600" dirty="0" smtClean="0"/>
              <a:t> </a:t>
            </a:r>
            <a:r>
              <a:rPr lang="en-US" sz="1600" dirty="0" err="1" smtClean="0"/>
              <a:t>lingkup</a:t>
            </a:r>
            <a:r>
              <a:rPr lang="en-US" sz="1600" dirty="0" smtClean="0"/>
              <a:t> &amp; </a:t>
            </a:r>
            <a:r>
              <a:rPr lang="en-US" sz="1600" dirty="0" err="1" smtClean="0"/>
              <a:t>penjadwalan</a:t>
            </a:r>
            <a:r>
              <a:rPr lang="en-US" sz="1600" dirty="0" smtClean="0"/>
              <a:t> </a:t>
            </a:r>
            <a:r>
              <a:rPr lang="en-US" sz="1600" dirty="0" err="1" smtClean="0"/>
              <a:t>waktu</a:t>
            </a:r>
            <a:r>
              <a:rPr lang="en-US" sz="1600" dirty="0" smtClean="0"/>
              <a:t> audit yang </a:t>
            </a:r>
            <a:r>
              <a:rPr lang="en-US" sz="1600" dirty="0" err="1" smtClean="0"/>
              <a:t>direncanakan</a:t>
            </a:r>
            <a:r>
              <a:rPr lang="en-US" sz="1600" dirty="0" smtClean="0"/>
              <a:t> </a:t>
            </a:r>
            <a:r>
              <a:rPr lang="en-US" sz="1600" dirty="0" err="1" smtClean="0"/>
              <a:t>dapat</a:t>
            </a:r>
            <a:r>
              <a:rPr lang="en-US" sz="1600" dirty="0" smtClean="0"/>
              <a:t> </a:t>
            </a:r>
            <a:r>
              <a:rPr lang="en-US" sz="1600" dirty="0" err="1" smtClean="0"/>
              <a:t>membantu</a:t>
            </a:r>
            <a:r>
              <a:rPr lang="en-US" sz="1600" dirty="0" smtClean="0"/>
              <a:t> </a:t>
            </a:r>
            <a:r>
              <a:rPr lang="en-US" sz="1600" dirty="0" err="1" smtClean="0"/>
              <a:t>manajemen</a:t>
            </a:r>
            <a:r>
              <a:rPr lang="en-US" sz="1600" dirty="0" smtClean="0"/>
              <a:t> </a:t>
            </a:r>
            <a:r>
              <a:rPr lang="en-US" sz="1600" dirty="0" err="1" smtClean="0"/>
              <a:t>dan</a:t>
            </a:r>
            <a:r>
              <a:rPr lang="en-US" sz="1600" dirty="0" smtClean="0"/>
              <a:t>  TCWG </a:t>
            </a:r>
            <a:r>
              <a:rPr lang="en-US" sz="1600" dirty="0" err="1" smtClean="0"/>
              <a:t>dalam</a:t>
            </a:r>
            <a:r>
              <a:rPr lang="en-US" sz="1600" dirty="0" smtClean="0"/>
              <a:t> </a:t>
            </a:r>
            <a:r>
              <a:rPr lang="en-US" sz="1600" dirty="0" err="1" smtClean="0"/>
              <a:t>hal</a:t>
            </a:r>
            <a:r>
              <a:rPr lang="en-US" sz="1600" dirty="0" smtClean="0"/>
              <a:t>:</a:t>
            </a:r>
          </a:p>
          <a:p>
            <a:pPr>
              <a:buFont typeface="+mj-lt"/>
              <a:buAutoNum type="arabicPeriod"/>
            </a:pPr>
            <a:r>
              <a:rPr lang="en-US" sz="1600" dirty="0" err="1" smtClean="0"/>
              <a:t>Memahami</a:t>
            </a:r>
            <a:r>
              <a:rPr lang="en-US" sz="1600" dirty="0" smtClean="0"/>
              <a:t> </a:t>
            </a:r>
            <a:r>
              <a:rPr lang="en-US" sz="1600" dirty="0" err="1" smtClean="0"/>
              <a:t>konsekuensi</a:t>
            </a:r>
            <a:r>
              <a:rPr lang="en-US" sz="1600" dirty="0" smtClean="0"/>
              <a:t> </a:t>
            </a:r>
            <a:r>
              <a:rPr lang="en-US" sz="1600" dirty="0" err="1" smtClean="0"/>
              <a:t>pekerjaan</a:t>
            </a:r>
            <a:r>
              <a:rPr lang="en-US" sz="1600" dirty="0" smtClean="0"/>
              <a:t> auditor</a:t>
            </a:r>
          </a:p>
          <a:p>
            <a:pPr>
              <a:buFont typeface="+mj-lt"/>
              <a:buAutoNum type="arabicPeriod"/>
            </a:pPr>
            <a:r>
              <a:rPr lang="en-US" sz="1600" dirty="0" err="1" smtClean="0"/>
              <a:t>Membahas</a:t>
            </a:r>
            <a:r>
              <a:rPr lang="en-US" sz="1600" dirty="0" smtClean="0"/>
              <a:t> </a:t>
            </a:r>
            <a:r>
              <a:rPr lang="en-US" sz="1600" dirty="0" err="1" smtClean="0"/>
              <a:t>maasalah</a:t>
            </a:r>
            <a:r>
              <a:rPr lang="en-US" sz="1600" dirty="0" smtClean="0"/>
              <a:t> </a:t>
            </a:r>
            <a:r>
              <a:rPr lang="en-US" sz="1600" dirty="0" err="1" smtClean="0"/>
              <a:t>resiko</a:t>
            </a:r>
            <a:r>
              <a:rPr lang="en-US" sz="1600" dirty="0" smtClean="0"/>
              <a:t> &amp; </a:t>
            </a:r>
            <a:r>
              <a:rPr lang="en-US" sz="1600" dirty="0" err="1" smtClean="0"/>
              <a:t>konsep</a:t>
            </a:r>
            <a:r>
              <a:rPr lang="en-US" sz="1600" dirty="0" smtClean="0"/>
              <a:t> </a:t>
            </a:r>
            <a:r>
              <a:rPr lang="en-US" sz="1600" dirty="0" err="1" smtClean="0"/>
              <a:t>materialitas</a:t>
            </a:r>
            <a:r>
              <a:rPr lang="en-US" sz="1600" dirty="0" smtClean="0"/>
              <a:t> </a:t>
            </a:r>
            <a:r>
              <a:rPr lang="en-US" sz="1600" dirty="0" err="1" smtClean="0"/>
              <a:t>dengan</a:t>
            </a:r>
            <a:r>
              <a:rPr lang="en-US" sz="1600" dirty="0" smtClean="0"/>
              <a:t> auditor</a:t>
            </a:r>
          </a:p>
          <a:p>
            <a:pPr>
              <a:buFont typeface="+mj-lt"/>
              <a:buAutoNum type="arabicPeriod"/>
            </a:pPr>
            <a:r>
              <a:rPr lang="en-US" sz="1600" dirty="0" err="1" smtClean="0"/>
              <a:t>Mengidentifikasi</a:t>
            </a:r>
            <a:r>
              <a:rPr lang="en-US" sz="1600" dirty="0" smtClean="0"/>
              <a:t> area, </a:t>
            </a:r>
            <a:r>
              <a:rPr lang="en-US" sz="1600" dirty="0" err="1" smtClean="0"/>
              <a:t>dimana</a:t>
            </a:r>
            <a:r>
              <a:rPr lang="en-US" sz="1600" dirty="0" smtClean="0"/>
              <a:t> </a:t>
            </a:r>
            <a:r>
              <a:rPr lang="en-US" sz="1600" dirty="0" err="1" smtClean="0"/>
              <a:t>manjemen</a:t>
            </a:r>
            <a:r>
              <a:rPr lang="en-US" sz="1600" dirty="0" smtClean="0"/>
              <a:t>/TCWG </a:t>
            </a:r>
            <a:r>
              <a:rPr lang="en-US" sz="1600" dirty="0" err="1" smtClean="0"/>
              <a:t>meminta</a:t>
            </a:r>
            <a:r>
              <a:rPr lang="en-US" sz="1600" dirty="0" smtClean="0"/>
              <a:t> auditor </a:t>
            </a:r>
            <a:r>
              <a:rPr lang="en-US" sz="1600" dirty="0" err="1" smtClean="0"/>
              <a:t>melakukan</a:t>
            </a:r>
            <a:r>
              <a:rPr lang="en-US" sz="1600" dirty="0" smtClean="0"/>
              <a:t> </a:t>
            </a:r>
            <a:r>
              <a:rPr lang="en-US" sz="1600" dirty="0" err="1" smtClean="0"/>
              <a:t>prosedur</a:t>
            </a:r>
            <a:r>
              <a:rPr lang="en-US" sz="1600" dirty="0" smtClean="0"/>
              <a:t> </a:t>
            </a:r>
            <a:r>
              <a:rPr lang="en-US" sz="1600" dirty="0" err="1" smtClean="0"/>
              <a:t>tambahan</a:t>
            </a:r>
            <a:endParaRPr lang="en-US" sz="1600" dirty="0" smtClean="0"/>
          </a:p>
          <a:p>
            <a:pPr marL="0" indent="0">
              <a:buNone/>
            </a:pPr>
            <a:endParaRPr lang="en-US" sz="1600" dirty="0"/>
          </a:p>
          <a:p>
            <a:pPr marL="0" indent="0">
              <a:buNone/>
            </a:pPr>
            <a:r>
              <a:rPr lang="en-US" sz="1600" dirty="0" err="1" smtClean="0"/>
              <a:t>Bahkan</a:t>
            </a:r>
            <a:r>
              <a:rPr lang="en-US" sz="1600" dirty="0" smtClean="0"/>
              <a:t> dialog </a:t>
            </a:r>
            <a:r>
              <a:rPr lang="en-US" sz="1600" dirty="0" err="1" smtClean="0"/>
              <a:t>ini</a:t>
            </a:r>
            <a:r>
              <a:rPr lang="en-US" sz="1600" dirty="0" smtClean="0"/>
              <a:t> </a:t>
            </a:r>
            <a:r>
              <a:rPr lang="en-US" sz="1600" dirty="0" err="1" smtClean="0"/>
              <a:t>dapat</a:t>
            </a:r>
            <a:r>
              <a:rPr lang="en-US" sz="1600" dirty="0" smtClean="0"/>
              <a:t> </a:t>
            </a:r>
            <a:r>
              <a:rPr lang="en-US" sz="1600" dirty="0" err="1" smtClean="0"/>
              <a:t>membantu</a:t>
            </a:r>
            <a:r>
              <a:rPr lang="en-US" sz="1600" dirty="0" smtClean="0"/>
              <a:t> auditor </a:t>
            </a:r>
            <a:r>
              <a:rPr lang="en-US" sz="1600" dirty="0" err="1" smtClean="0"/>
              <a:t>mengembangkan</a:t>
            </a:r>
            <a:r>
              <a:rPr lang="en-US" sz="1600" dirty="0" smtClean="0"/>
              <a:t> </a:t>
            </a:r>
            <a:r>
              <a:rPr lang="en-US" sz="1600" dirty="0" err="1" smtClean="0"/>
              <a:t>pemahaman</a:t>
            </a:r>
            <a:r>
              <a:rPr lang="en-US" sz="1600" dirty="0" smtClean="0"/>
              <a:t> yang </a:t>
            </a:r>
            <a:r>
              <a:rPr lang="en-US" sz="1600" dirty="0" err="1" smtClean="0"/>
              <a:t>lebig</a:t>
            </a:r>
            <a:r>
              <a:rPr lang="en-US" sz="1600" dirty="0" smtClean="0"/>
              <a:t> </a:t>
            </a:r>
            <a:r>
              <a:rPr lang="en-US" sz="1600" dirty="0" err="1" smtClean="0"/>
              <a:t>baik</a:t>
            </a:r>
            <a:r>
              <a:rPr lang="en-US" sz="1600" dirty="0" smtClean="0"/>
              <a:t> </a:t>
            </a:r>
            <a:r>
              <a:rPr lang="en-US" sz="1600" dirty="0" err="1" smtClean="0"/>
              <a:t>mengenai</a:t>
            </a:r>
            <a:r>
              <a:rPr lang="en-US" sz="1600" dirty="0" smtClean="0"/>
              <a:t> </a:t>
            </a:r>
            <a:r>
              <a:rPr lang="en-US" sz="1600" dirty="0" err="1" smtClean="0"/>
              <a:t>entitas</a:t>
            </a:r>
            <a:r>
              <a:rPr lang="en-US" sz="1600" dirty="0" smtClean="0"/>
              <a:t> &amp; </a:t>
            </a:r>
            <a:r>
              <a:rPr lang="en-US" sz="1600" dirty="0" err="1" smtClean="0"/>
              <a:t>lingkungannya</a:t>
            </a:r>
            <a:r>
              <a:rPr lang="en-US" sz="1600" dirty="0" smtClean="0"/>
              <a:t>. </a:t>
            </a:r>
            <a:r>
              <a:rPr lang="en-US" sz="1600" dirty="0" err="1" smtClean="0"/>
              <a:t>Adapun</a:t>
            </a:r>
            <a:r>
              <a:rPr lang="en-US" sz="1600" dirty="0" smtClean="0"/>
              <a:t> yang </a:t>
            </a:r>
            <a:r>
              <a:rPr lang="en-US" sz="1600" dirty="0" err="1" smtClean="0"/>
              <a:t>dapat</a:t>
            </a:r>
            <a:r>
              <a:rPr lang="en-US" sz="1600" dirty="0" smtClean="0"/>
              <a:t> </a:t>
            </a:r>
            <a:r>
              <a:rPr lang="en-US" sz="1600" dirty="0" err="1" smtClean="0"/>
              <a:t>dipertimbangkan</a:t>
            </a:r>
            <a:r>
              <a:rPr lang="en-US" sz="1600" dirty="0" smtClean="0"/>
              <a:t> auditor </a:t>
            </a:r>
            <a:r>
              <a:rPr lang="en-US" sz="1600" dirty="0" err="1" smtClean="0"/>
              <a:t>untuk</a:t>
            </a:r>
            <a:r>
              <a:rPr lang="en-US" sz="1600" dirty="0" smtClean="0"/>
              <a:t> </a:t>
            </a:r>
            <a:r>
              <a:rPr lang="en-US" sz="1600" dirty="0" err="1" smtClean="0"/>
              <a:t>dikomunikasin</a:t>
            </a:r>
            <a:r>
              <a:rPr lang="en-US" sz="1600" dirty="0" smtClean="0"/>
              <a:t> </a:t>
            </a:r>
            <a:r>
              <a:rPr lang="en-US" sz="1600" dirty="0" err="1" smtClean="0"/>
              <a:t>adalah</a:t>
            </a:r>
            <a:r>
              <a:rPr lang="en-US" sz="1600" dirty="0" smtClean="0"/>
              <a:t>:</a:t>
            </a:r>
          </a:p>
          <a:p>
            <a:pPr>
              <a:buFont typeface="Wingdings" panose="05000000000000000000" pitchFamily="2" charset="2"/>
              <a:buChar char="Ø"/>
            </a:pPr>
            <a:r>
              <a:rPr lang="en-US" sz="1600" dirty="0" smtClean="0"/>
              <a:t>Saran auditor </a:t>
            </a:r>
            <a:r>
              <a:rPr lang="en-US" sz="1600" dirty="0" err="1" smtClean="0"/>
              <a:t>dalam</a:t>
            </a:r>
            <a:r>
              <a:rPr lang="en-US" sz="1600" dirty="0" smtClean="0"/>
              <a:t> </a:t>
            </a:r>
            <a:r>
              <a:rPr lang="en-US" sz="1600" dirty="0" err="1" smtClean="0"/>
              <a:t>menghadapi</a:t>
            </a:r>
            <a:r>
              <a:rPr lang="en-US" sz="1600" dirty="0" smtClean="0"/>
              <a:t> </a:t>
            </a:r>
            <a:r>
              <a:rPr lang="en-US" sz="1600" dirty="0" err="1" smtClean="0"/>
              <a:t>salah</a:t>
            </a:r>
            <a:r>
              <a:rPr lang="en-US" sz="1600" dirty="0" smtClean="0"/>
              <a:t> </a:t>
            </a:r>
            <a:r>
              <a:rPr lang="en-US" sz="1600" dirty="0" err="1" smtClean="0"/>
              <a:t>saji</a:t>
            </a:r>
            <a:r>
              <a:rPr lang="en-US" sz="1600" dirty="0" smtClean="0"/>
              <a:t> yang material</a:t>
            </a:r>
          </a:p>
          <a:p>
            <a:pPr>
              <a:buFont typeface="Wingdings" panose="05000000000000000000" pitchFamily="2" charset="2"/>
              <a:buChar char="Ø"/>
            </a:pPr>
            <a:r>
              <a:rPr lang="en-US" sz="1600" dirty="0" err="1" smtClean="0"/>
              <a:t>Pendekatan</a:t>
            </a:r>
            <a:r>
              <a:rPr lang="en-US" sz="1600" dirty="0" smtClean="0"/>
              <a:t> auditor </a:t>
            </a:r>
            <a:r>
              <a:rPr lang="en-US" sz="1600" dirty="0" err="1" smtClean="0"/>
              <a:t>terhadap</a:t>
            </a:r>
            <a:r>
              <a:rPr lang="en-US" sz="1600" dirty="0" smtClean="0"/>
              <a:t> </a:t>
            </a:r>
            <a:r>
              <a:rPr lang="en-US" sz="1600" dirty="0" err="1" smtClean="0"/>
              <a:t>pengendalian</a:t>
            </a:r>
            <a:r>
              <a:rPr lang="en-US" sz="1600" dirty="0" smtClean="0"/>
              <a:t> intern</a:t>
            </a:r>
          </a:p>
          <a:p>
            <a:pPr>
              <a:buFont typeface="Wingdings" panose="05000000000000000000" pitchFamily="2" charset="2"/>
              <a:buChar char="Ø"/>
            </a:pPr>
            <a:r>
              <a:rPr lang="en-US" sz="1600" dirty="0" err="1" smtClean="0"/>
              <a:t>Penerapan</a:t>
            </a:r>
            <a:r>
              <a:rPr lang="en-US" sz="1600" dirty="0" smtClean="0"/>
              <a:t> </a:t>
            </a:r>
            <a:r>
              <a:rPr lang="en-US" sz="1600" dirty="0" err="1" smtClean="0"/>
              <a:t>materialitas</a:t>
            </a:r>
            <a:r>
              <a:rPr lang="en-US" sz="1600" dirty="0" smtClean="0"/>
              <a:t> </a:t>
            </a:r>
            <a:r>
              <a:rPr lang="en-US" sz="1600" dirty="0" err="1" smtClean="0"/>
              <a:t>dalam</a:t>
            </a:r>
            <a:r>
              <a:rPr lang="en-US" sz="1600" dirty="0" smtClean="0"/>
              <a:t> </a:t>
            </a:r>
            <a:r>
              <a:rPr lang="en-US" sz="1600" dirty="0" err="1" smtClean="0"/>
              <a:t>konteks</a:t>
            </a:r>
            <a:r>
              <a:rPr lang="en-US" sz="1600" dirty="0" smtClean="0"/>
              <a:t> audit</a:t>
            </a:r>
          </a:p>
          <a:p>
            <a:pPr marL="0" indent="0">
              <a:buNone/>
            </a:pPr>
            <a:endParaRPr lang="en-US" sz="1600" dirty="0"/>
          </a:p>
        </p:txBody>
      </p:sp>
    </p:spTree>
    <p:extLst>
      <p:ext uri="{BB962C8B-B14F-4D97-AF65-F5344CB8AC3E}">
        <p14:creationId xmlns:p14="http://schemas.microsoft.com/office/powerpoint/2010/main" val="414756966"/>
      </p:ext>
    </p:extLst>
  </p:cSld>
  <p:clrMapOvr>
    <a:masterClrMapping/>
  </p:clrMapOvr>
  <p:transition>
    <p:wedge/>
    <p:sndAc>
      <p:stSnd>
        <p:snd r:embed="rId2" name="coin.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065198"/>
          </a:xfrm>
        </p:spPr>
        <p:txBody>
          <a:bodyPr/>
          <a:lstStyle/>
          <a:p>
            <a:pPr algn="ctr"/>
            <a:r>
              <a:rPr lang="id-ID" b="1" dirty="0" smtClean="0">
                <a:solidFill>
                  <a:schemeClr val="accent6"/>
                </a:solidFill>
                <a:effectLst>
                  <a:outerShdw blurRad="38100" dist="38100" dir="2700000" algn="tl">
                    <a:srgbClr val="000000">
                      <a:alpha val="43137"/>
                    </a:srgbClr>
                  </a:outerShdw>
                </a:effectLst>
              </a:rPr>
              <a:t>MENERIMA DAN MELANJUTKAN PENUGASAN</a:t>
            </a:r>
            <a:endParaRPr lang="id-ID" dirty="0"/>
          </a:p>
        </p:txBody>
      </p:sp>
      <p:sp>
        <p:nvSpPr>
          <p:cNvPr id="3" name="Content Placeholder 2"/>
          <p:cNvSpPr>
            <a:spLocks noGrp="1"/>
          </p:cNvSpPr>
          <p:nvPr>
            <p:ph idx="1"/>
          </p:nvPr>
        </p:nvSpPr>
        <p:spPr>
          <a:xfrm>
            <a:off x="457200" y="2285992"/>
            <a:ext cx="8229600" cy="3733808"/>
          </a:xfrm>
        </p:spPr>
        <p:txBody>
          <a:bodyPr/>
          <a:lstStyle/>
          <a:p>
            <a:pPr>
              <a:buNone/>
            </a:pPr>
            <a:r>
              <a:rPr lang="id-ID" sz="3600" dirty="0" smtClean="0"/>
              <a:t>Bab ini membahas kewajiban auditor dalam rangka menerima penugasan dari klien baru (engagamen acceptance) atau melanjutkan penugasan dari klien lama (engagamen continuance) </a:t>
            </a:r>
            <a:endParaRPr lang="id-ID" sz="3600" dirty="0"/>
          </a:p>
        </p:txBody>
      </p:sp>
    </p:spTree>
  </p:cSld>
  <p:clrMapOvr>
    <a:masterClrMapping/>
  </p:clrMapOvr>
  <p:transition>
    <p:wedge/>
    <p:sndAc>
      <p:stSnd>
        <p:snd r:embed="rId2" name="coin.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85794"/>
          </a:xfrm>
        </p:spPr>
        <p:txBody>
          <a:bodyPr/>
          <a:lstStyle/>
          <a:p>
            <a:r>
              <a:rPr lang="id-ID" dirty="0" smtClean="0">
                <a:solidFill>
                  <a:srgbClr val="FFFF00"/>
                </a:solidFill>
              </a:rPr>
              <a:t>Kewajiban auditor:</a:t>
            </a:r>
            <a:endParaRPr lang="id-ID" dirty="0">
              <a:solidFill>
                <a:srgbClr val="FFFF00"/>
              </a:solidFill>
            </a:endParaRPr>
          </a:p>
        </p:txBody>
      </p:sp>
      <p:sp>
        <p:nvSpPr>
          <p:cNvPr id="3" name="Content Placeholder 2"/>
          <p:cNvSpPr>
            <a:spLocks noGrp="1"/>
          </p:cNvSpPr>
          <p:nvPr>
            <p:ph idx="1"/>
          </p:nvPr>
        </p:nvSpPr>
        <p:spPr>
          <a:xfrm>
            <a:off x="457200" y="785794"/>
            <a:ext cx="8229600" cy="5234006"/>
          </a:xfrm>
        </p:spPr>
        <p:txBody>
          <a:bodyPr/>
          <a:lstStyle/>
          <a:p>
            <a:pPr>
              <a:buFont typeface="Wingdings" pitchFamily="2" charset="2"/>
              <a:buChar char="Ø"/>
            </a:pPr>
            <a:r>
              <a:rPr lang="id-ID" sz="3600" dirty="0" smtClean="0"/>
              <a:t>Mengindentifikasi dan menilai faktor resiko yang relevan dalam menentukan apakah auditor menerima(accept) atau menolak (declinen) penugasan audit tersebut.</a:t>
            </a:r>
          </a:p>
          <a:p>
            <a:pPr>
              <a:buFont typeface="Wingdings" pitchFamily="2" charset="2"/>
              <a:buChar char="Ø"/>
            </a:pPr>
            <a:r>
              <a:rPr lang="id-ID" sz="3600" dirty="0" smtClean="0"/>
              <a:t>Menyepakati dan mendokumentasikan syarat syarat perikatan(terms of the engagement)</a:t>
            </a:r>
            <a:endParaRPr lang="id-ID" sz="3600" dirty="0"/>
          </a:p>
        </p:txBody>
      </p:sp>
    </p:spTree>
  </p:cSld>
  <p:clrMapOvr>
    <a:masterClrMapping/>
  </p:clrMapOvr>
  <p:transition>
    <p:wedge/>
    <p:sndAc>
      <p:stSnd>
        <p:snd r:embed="rId2" name="coin.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2984"/>
          </a:xfrm>
        </p:spPr>
        <p:txBody>
          <a:bodyPr/>
          <a:lstStyle/>
          <a:p>
            <a:pPr algn="ctr"/>
            <a:r>
              <a:rPr lang="id-ID" sz="4000" dirty="0" smtClean="0">
                <a:solidFill>
                  <a:srgbClr val="FFFF00"/>
                </a:solidFill>
              </a:rPr>
              <a:t>Proses kenerima/ melanjutkan/ menolak penugasan</a:t>
            </a:r>
            <a:endParaRPr lang="id-ID" sz="4000" dirty="0">
              <a:solidFill>
                <a:srgbClr val="FFFF00"/>
              </a:solidFill>
            </a:endParaRPr>
          </a:p>
        </p:txBody>
      </p:sp>
      <p:sp>
        <p:nvSpPr>
          <p:cNvPr id="3" name="Content Placeholder 2"/>
          <p:cNvSpPr>
            <a:spLocks noGrp="1"/>
          </p:cNvSpPr>
          <p:nvPr>
            <p:ph idx="1"/>
          </p:nvPr>
        </p:nvSpPr>
        <p:spPr>
          <a:xfrm>
            <a:off x="0" y="1214422"/>
            <a:ext cx="9144000" cy="5643578"/>
          </a:xfrm>
        </p:spPr>
        <p:txBody>
          <a:bodyPr/>
          <a:lstStyle/>
          <a:p>
            <a:r>
              <a:rPr lang="id-ID" dirty="0" smtClean="0"/>
              <a:t>ya</a:t>
            </a:r>
            <a:endParaRPr lang="id-ID" dirty="0"/>
          </a:p>
        </p:txBody>
      </p:sp>
      <p:sp>
        <p:nvSpPr>
          <p:cNvPr id="4" name="Pentagon 3"/>
          <p:cNvSpPr/>
          <p:nvPr/>
        </p:nvSpPr>
        <p:spPr bwMode="auto">
          <a:xfrm>
            <a:off x="0" y="1285860"/>
            <a:ext cx="2357422" cy="1357322"/>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Apkah KAP mempunyai SDM.</a:t>
            </a:r>
            <a:r>
              <a:rPr kumimoji="0" lang="id-ID" sz="1400" b="0" i="0" u="none" strike="noStrike" cap="none" normalizeH="0" dirty="0" smtClean="0">
                <a:ln>
                  <a:noFill/>
                </a:ln>
                <a:solidFill>
                  <a:schemeClr val="tx1"/>
                </a:solidFill>
                <a:effectLst/>
                <a:latin typeface="Arial" charset="0"/>
              </a:rPr>
              <a:t> Waktu kompetensi yang memadai untuk menangani penugasan tsbt?</a:t>
            </a:r>
            <a:endParaRPr kumimoji="0" lang="id-ID" sz="1400" b="0" i="0" u="none" strike="noStrike" cap="none" normalizeH="0" baseline="0" dirty="0" smtClean="0">
              <a:ln>
                <a:noFill/>
              </a:ln>
              <a:solidFill>
                <a:schemeClr val="tx1"/>
              </a:solidFill>
              <a:effectLst/>
              <a:latin typeface="Arial" charset="0"/>
            </a:endParaRPr>
          </a:p>
        </p:txBody>
      </p:sp>
      <p:sp>
        <p:nvSpPr>
          <p:cNvPr id="5" name="Pentagon 4"/>
          <p:cNvSpPr/>
          <p:nvPr/>
        </p:nvSpPr>
        <p:spPr bwMode="auto">
          <a:xfrm>
            <a:off x="2643174" y="1285860"/>
            <a:ext cx="2143140" cy="1285884"/>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600" b="0" i="0" u="none" strike="noStrike" cap="none" normalizeH="0" baseline="0" dirty="0" smtClean="0">
                <a:ln>
                  <a:noFill/>
                </a:ln>
                <a:solidFill>
                  <a:schemeClr val="tx1"/>
                </a:solidFill>
                <a:effectLst/>
                <a:latin typeface="Arial" charset="0"/>
              </a:rPr>
              <a:t>Apkah KAP independen?</a:t>
            </a:r>
          </a:p>
          <a:p>
            <a:pPr marL="0" marR="0" indent="0" algn="l" defTabSz="914400" rtl="0" eaLnBrk="0" fontAlgn="base" latinLnBrk="0" hangingPunct="0">
              <a:lnSpc>
                <a:spcPct val="100000"/>
              </a:lnSpc>
              <a:spcBef>
                <a:spcPct val="0"/>
              </a:spcBef>
              <a:spcAft>
                <a:spcPct val="0"/>
              </a:spcAft>
              <a:buClrTx/>
              <a:buSzTx/>
              <a:buFontTx/>
              <a:buNone/>
              <a:tabLst/>
            </a:pPr>
            <a:r>
              <a:rPr lang="id-ID" sz="1600" dirty="0" smtClean="0">
                <a:latin typeface="Arial" charset="0"/>
              </a:rPr>
              <a:t>Ada benturan kepentingan?</a:t>
            </a:r>
            <a:endParaRPr kumimoji="0" lang="id-ID" sz="1600" b="0" i="0" u="none" strike="noStrike" cap="none" normalizeH="0" baseline="0" dirty="0" smtClean="0">
              <a:ln>
                <a:noFill/>
              </a:ln>
              <a:solidFill>
                <a:schemeClr val="tx1"/>
              </a:solidFill>
              <a:effectLst/>
              <a:latin typeface="Arial" charset="0"/>
            </a:endParaRPr>
          </a:p>
        </p:txBody>
      </p:sp>
      <p:sp>
        <p:nvSpPr>
          <p:cNvPr id="6" name="Pentagon 5"/>
          <p:cNvSpPr/>
          <p:nvPr/>
        </p:nvSpPr>
        <p:spPr bwMode="auto">
          <a:xfrm>
            <a:off x="5072066" y="1214422"/>
            <a:ext cx="2000264" cy="1357322"/>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600" b="0" i="0" u="none" strike="noStrike" cap="none" normalizeH="0" baseline="0" dirty="0" smtClean="0">
                <a:ln>
                  <a:noFill/>
                </a:ln>
                <a:solidFill>
                  <a:schemeClr val="tx1"/>
                </a:solidFill>
                <a:effectLst/>
                <a:latin typeface="Arial" charset="0"/>
              </a:rPr>
              <a:t>Jika menerima pengasan.,</a:t>
            </a:r>
            <a:r>
              <a:rPr kumimoji="0" lang="id-ID" sz="1600" b="0" i="0" u="none" strike="noStrike" cap="none" normalizeH="0" dirty="0" smtClean="0">
                <a:ln>
                  <a:noFill/>
                </a:ln>
                <a:solidFill>
                  <a:schemeClr val="tx1"/>
                </a:solidFill>
                <a:effectLst/>
                <a:latin typeface="Arial" charset="0"/>
              </a:rPr>
              <a:t> apakh resikony acceptable?</a:t>
            </a:r>
            <a:endParaRPr kumimoji="0" lang="id-ID" sz="1600" b="0" i="0" u="none" strike="noStrike" cap="none" normalizeH="0" baseline="0" dirty="0" smtClean="0">
              <a:ln>
                <a:noFill/>
              </a:ln>
              <a:solidFill>
                <a:schemeClr val="tx1"/>
              </a:solidFill>
              <a:effectLst/>
              <a:latin typeface="Arial" charset="0"/>
            </a:endParaRPr>
          </a:p>
        </p:txBody>
      </p:sp>
      <p:sp>
        <p:nvSpPr>
          <p:cNvPr id="7" name="Rounded Rectangle 6"/>
          <p:cNvSpPr/>
          <p:nvPr/>
        </p:nvSpPr>
        <p:spPr bwMode="auto">
          <a:xfrm>
            <a:off x="7358082" y="1357298"/>
            <a:ext cx="1357322" cy="785818"/>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Terima/ lanjutkan?</a:t>
            </a:r>
          </a:p>
        </p:txBody>
      </p:sp>
      <p:sp>
        <p:nvSpPr>
          <p:cNvPr id="8" name="Oval 7"/>
          <p:cNvSpPr/>
          <p:nvPr/>
        </p:nvSpPr>
        <p:spPr bwMode="auto">
          <a:xfrm>
            <a:off x="7929586" y="3000372"/>
            <a:ext cx="928662" cy="1143008"/>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d-ID" sz="1800" b="0" i="0" u="none" strike="noStrike" cap="none" normalizeH="0" baseline="0" dirty="0" smtClean="0">
              <a:ln>
                <a:noFill/>
              </a:ln>
              <a:solidFill>
                <a:schemeClr val="tx1"/>
              </a:solidFill>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stop</a:t>
            </a:r>
          </a:p>
        </p:txBody>
      </p:sp>
      <p:sp>
        <p:nvSpPr>
          <p:cNvPr id="9" name="Rounded Rectangle 8"/>
          <p:cNvSpPr/>
          <p:nvPr/>
        </p:nvSpPr>
        <p:spPr bwMode="auto">
          <a:xfrm>
            <a:off x="0" y="3143248"/>
            <a:ext cx="7143768" cy="35719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600" b="0" i="0" u="none" strike="noStrike" cap="none" normalizeH="0" baseline="0" dirty="0" smtClean="0">
                <a:ln>
                  <a:noFill/>
                </a:ln>
                <a:solidFill>
                  <a:schemeClr val="tx1"/>
                </a:solidFill>
                <a:effectLst/>
                <a:latin typeface="Arial" charset="0"/>
              </a:rPr>
              <a:t>Dokumentasi seluruh prosedur dan bagaimana ancaman</a:t>
            </a:r>
            <a:r>
              <a:rPr kumimoji="0" lang="id-ID" sz="1600" b="0" i="0" u="none" strike="noStrike" cap="none" normalizeH="0" dirty="0" smtClean="0">
                <a:ln>
                  <a:noFill/>
                </a:ln>
                <a:solidFill>
                  <a:schemeClr val="tx1"/>
                </a:solidFill>
                <a:effectLst/>
                <a:latin typeface="Arial" charset="0"/>
              </a:rPr>
              <a:t> / issues diatasi</a:t>
            </a:r>
            <a:endParaRPr kumimoji="0" lang="id-ID" sz="1600" b="0" i="0" u="none" strike="noStrike" cap="none" normalizeH="0" baseline="0" dirty="0" smtClean="0">
              <a:ln>
                <a:noFill/>
              </a:ln>
              <a:solidFill>
                <a:schemeClr val="tx1"/>
              </a:solidFill>
              <a:effectLst/>
              <a:latin typeface="Arial" charset="0"/>
            </a:endParaRPr>
          </a:p>
        </p:txBody>
      </p:sp>
      <p:sp>
        <p:nvSpPr>
          <p:cNvPr id="10" name="Flowchart: Delay 9"/>
          <p:cNvSpPr/>
          <p:nvPr/>
        </p:nvSpPr>
        <p:spPr bwMode="auto">
          <a:xfrm>
            <a:off x="500034" y="4214818"/>
            <a:ext cx="1785950" cy="1428760"/>
          </a:xfrm>
          <a:prstGeom prst="flowChartDelay">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Prakondisi audit di penuhi</a:t>
            </a:r>
          </a:p>
        </p:txBody>
      </p:sp>
      <p:sp>
        <p:nvSpPr>
          <p:cNvPr id="12" name="Flowchart: Delay 11"/>
          <p:cNvSpPr/>
          <p:nvPr/>
        </p:nvSpPr>
        <p:spPr bwMode="auto">
          <a:xfrm>
            <a:off x="2857488" y="4214818"/>
            <a:ext cx="1857388" cy="1428760"/>
          </a:xfrm>
          <a:prstGeom prst="flowChartDelay">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Ada pembatasan lingkup?</a:t>
            </a:r>
          </a:p>
        </p:txBody>
      </p:sp>
      <p:sp>
        <p:nvSpPr>
          <p:cNvPr id="13" name="Flowchart: Delay 12"/>
          <p:cNvSpPr/>
          <p:nvPr/>
        </p:nvSpPr>
        <p:spPr bwMode="auto">
          <a:xfrm>
            <a:off x="5143504" y="4214818"/>
            <a:ext cx="1500198" cy="1428760"/>
          </a:xfrm>
          <a:prstGeom prst="flowChartDelay">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Spakati syarat perikatan?</a:t>
            </a:r>
          </a:p>
        </p:txBody>
      </p:sp>
      <p:sp>
        <p:nvSpPr>
          <p:cNvPr id="14" name="Flowchart: Delay 13"/>
          <p:cNvSpPr/>
          <p:nvPr/>
        </p:nvSpPr>
        <p:spPr bwMode="auto">
          <a:xfrm>
            <a:off x="7358082" y="4286256"/>
            <a:ext cx="1785918" cy="1285884"/>
          </a:xfrm>
          <a:prstGeom prst="flowChartDelay">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Tanda tangni syarat perikatan</a:t>
            </a:r>
          </a:p>
        </p:txBody>
      </p:sp>
      <p:cxnSp>
        <p:nvCxnSpPr>
          <p:cNvPr id="29" name="Straight Connector 28"/>
          <p:cNvCxnSpPr/>
          <p:nvPr/>
        </p:nvCxnSpPr>
        <p:spPr bwMode="auto">
          <a:xfrm rot="5400000">
            <a:off x="6750065" y="2964653"/>
            <a:ext cx="1643868" cy="79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Connector 35"/>
          <p:cNvCxnSpPr/>
          <p:nvPr/>
        </p:nvCxnSpPr>
        <p:spPr bwMode="auto">
          <a:xfrm rot="10800000">
            <a:off x="285720" y="3714752"/>
            <a:ext cx="7286676" cy="7143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Connector 37"/>
          <p:cNvCxnSpPr/>
          <p:nvPr/>
        </p:nvCxnSpPr>
        <p:spPr bwMode="auto">
          <a:xfrm rot="5400000">
            <a:off x="-320709" y="4321975"/>
            <a:ext cx="1213652" cy="79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p:cNvCxnSpPr>
            <a:stCxn id="10" idx="1"/>
          </p:cNvCxnSpPr>
          <p:nvPr/>
        </p:nvCxnSpPr>
        <p:spPr bwMode="auto">
          <a:xfrm rot="10800000">
            <a:off x="285720" y="4929198"/>
            <a:ext cx="214314" cy="158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Connector 60"/>
          <p:cNvCxnSpPr>
            <a:stCxn id="10" idx="3"/>
            <a:endCxn id="12" idx="1"/>
          </p:cNvCxnSpPr>
          <p:nvPr/>
        </p:nvCxnSpPr>
        <p:spPr bwMode="auto">
          <a:xfrm>
            <a:off x="2285984" y="4929198"/>
            <a:ext cx="571504" cy="158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Straight Connector 63"/>
          <p:cNvCxnSpPr>
            <a:stCxn id="12" idx="3"/>
            <a:endCxn id="13" idx="1"/>
          </p:cNvCxnSpPr>
          <p:nvPr/>
        </p:nvCxnSpPr>
        <p:spPr bwMode="auto">
          <a:xfrm>
            <a:off x="4714876" y="4929198"/>
            <a:ext cx="428628" cy="158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Straight Arrow Connector 67"/>
          <p:cNvCxnSpPr>
            <a:stCxn id="13" idx="3"/>
          </p:cNvCxnSpPr>
          <p:nvPr/>
        </p:nvCxnSpPr>
        <p:spPr bwMode="auto">
          <a:xfrm>
            <a:off x="6643702" y="4929198"/>
            <a:ext cx="642942" cy="1588"/>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Straight Arrow Connector 70"/>
          <p:cNvCxnSpPr/>
          <p:nvPr/>
        </p:nvCxnSpPr>
        <p:spPr bwMode="auto">
          <a:xfrm rot="5400000">
            <a:off x="7857354" y="2500306"/>
            <a:ext cx="858050" cy="79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wedge/>
    <p:sndAc>
      <p:stSnd>
        <p:snd r:embed="rId2" name="coin.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08" y="0"/>
            <a:ext cx="9501254" cy="1357298"/>
          </a:xfrm>
        </p:spPr>
        <p:txBody>
          <a:bodyPr/>
          <a:lstStyle/>
          <a:p>
            <a:r>
              <a:rPr lang="id-ID" sz="3200" dirty="0" smtClean="0">
                <a:solidFill>
                  <a:srgbClr val="FFFF00"/>
                </a:solidFill>
              </a:rPr>
              <a:t>Sebelum KAP memutuskan untuk menerima atau mempertahankan suatu penugasan, auditor harus:</a:t>
            </a:r>
            <a:endParaRPr lang="id-ID" sz="3200" dirty="0">
              <a:solidFill>
                <a:srgbClr val="FFFF00"/>
              </a:solidFill>
            </a:endParaRPr>
          </a:p>
        </p:txBody>
      </p:sp>
      <p:sp>
        <p:nvSpPr>
          <p:cNvPr id="3" name="Content Placeholder 2"/>
          <p:cNvSpPr>
            <a:spLocks noGrp="1"/>
          </p:cNvSpPr>
          <p:nvPr>
            <p:ph idx="1"/>
          </p:nvPr>
        </p:nvSpPr>
        <p:spPr>
          <a:xfrm>
            <a:off x="0" y="1571612"/>
            <a:ext cx="9144000" cy="5286388"/>
          </a:xfrm>
        </p:spPr>
        <p:txBody>
          <a:bodyPr/>
          <a:lstStyle/>
          <a:p>
            <a:pPr marL="514350" indent="-514350">
              <a:buFont typeface="+mj-lt"/>
              <a:buAutoNum type="arabicParenR"/>
            </a:pPr>
            <a:r>
              <a:rPr lang="id-ID" dirty="0" smtClean="0">
                <a:solidFill>
                  <a:schemeClr val="tx2"/>
                </a:solidFill>
              </a:rPr>
              <a:t>Memutuskan dapat diterimanya kerangka pelaporan keuangan yang di usulkan atau digunakan entitas</a:t>
            </a:r>
          </a:p>
          <a:p>
            <a:pPr marL="514350" indent="-514350">
              <a:buFont typeface="+mj-lt"/>
              <a:buAutoNum type="arabicParenR"/>
            </a:pPr>
            <a:r>
              <a:rPr lang="id-ID" dirty="0" smtClean="0">
                <a:solidFill>
                  <a:schemeClr val="tx2"/>
                </a:solidFill>
              </a:rPr>
              <a:t>Menilai apakah KAP  dapat mentaati ketentuan etika relevan ;</a:t>
            </a:r>
          </a:p>
          <a:p>
            <a:pPr marL="514350" indent="-514350">
              <a:buFont typeface="+mj-lt"/>
              <a:buAutoNum type="arabicParenR"/>
            </a:pPr>
            <a:r>
              <a:rPr lang="id-ID" dirty="0" smtClean="0">
                <a:solidFill>
                  <a:schemeClr val="tx2"/>
                </a:solidFill>
              </a:rPr>
              <a:t>Dapat persetujuaan dari manajemen bahwa ia memahami sepenuhnya akan tanggung jawabnya berkenaan dengan :</a:t>
            </a:r>
          </a:p>
          <a:p>
            <a:pPr marL="514350" indent="-514350">
              <a:buFont typeface="+mj-lt"/>
              <a:buAutoNum type="alphaLcParenR"/>
            </a:pPr>
            <a:endParaRPr lang="id-ID" dirty="0">
              <a:solidFill>
                <a:schemeClr val="tx2"/>
              </a:solidFill>
            </a:endParaRPr>
          </a:p>
        </p:txBody>
      </p:sp>
    </p:spTree>
  </p:cSld>
  <p:clrMapOvr>
    <a:masterClrMapping/>
  </p:clrMapOvr>
  <p:transition>
    <p:wedge/>
    <p:sndAc>
      <p:stSnd>
        <p:snd r:embed="rId2" name="coin.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65066"/>
          </a:xfrm>
        </p:spPr>
        <p:txBody>
          <a:bodyPr/>
          <a:lstStyle/>
          <a:p>
            <a:r>
              <a:rPr lang="id-ID" dirty="0" smtClean="0"/>
              <a:t>Lanjutan......</a:t>
            </a:r>
            <a:endParaRPr lang="id-ID" dirty="0"/>
          </a:p>
        </p:txBody>
      </p:sp>
      <p:sp>
        <p:nvSpPr>
          <p:cNvPr id="3" name="Content Placeholder 2"/>
          <p:cNvSpPr>
            <a:spLocks noGrp="1"/>
          </p:cNvSpPr>
          <p:nvPr>
            <p:ph idx="1"/>
          </p:nvPr>
        </p:nvSpPr>
        <p:spPr>
          <a:xfrm>
            <a:off x="457200" y="1000108"/>
            <a:ext cx="8229600" cy="5019692"/>
          </a:xfrm>
        </p:spPr>
        <p:txBody>
          <a:bodyPr/>
          <a:lstStyle/>
          <a:p>
            <a:pPr marL="514350" indent="-514350">
              <a:buFont typeface="Wingdings" pitchFamily="2" charset="2"/>
              <a:buChar char="Ø"/>
            </a:pPr>
            <a:r>
              <a:rPr lang="id-ID" dirty="0" smtClean="0">
                <a:solidFill>
                  <a:schemeClr val="tx2"/>
                </a:solidFill>
              </a:rPr>
              <a:t>Penyusunan laporan keuangan entitas</a:t>
            </a:r>
          </a:p>
          <a:p>
            <a:pPr marL="514350" indent="-514350">
              <a:buFont typeface="Wingdings" pitchFamily="2" charset="2"/>
              <a:buChar char="Ø"/>
            </a:pPr>
            <a:r>
              <a:rPr lang="id-ID" dirty="0" smtClean="0">
                <a:solidFill>
                  <a:schemeClr val="tx2"/>
                </a:solidFill>
              </a:rPr>
              <a:t>Pengendalian internal </a:t>
            </a:r>
          </a:p>
          <a:p>
            <a:pPr marL="514350" indent="-514350">
              <a:buFont typeface="Wingdings" pitchFamily="2" charset="2"/>
              <a:buChar char="Ø"/>
            </a:pPr>
            <a:r>
              <a:rPr lang="id-ID" dirty="0" smtClean="0">
                <a:solidFill>
                  <a:schemeClr val="tx2"/>
                </a:solidFill>
              </a:rPr>
              <a:t>Memberikan akses kepada auditor  terdiri dari semua informasi relevan dan semua informasi tambahan yang dapat  di minta auditor</a:t>
            </a:r>
          </a:p>
          <a:p>
            <a:pPr marL="514350" indent="-514350">
              <a:buFont typeface="Wingdings" pitchFamily="2" charset="2"/>
              <a:buChar char="Ø"/>
            </a:pPr>
            <a:r>
              <a:rPr lang="id-ID" dirty="0" smtClean="0">
                <a:solidFill>
                  <a:schemeClr val="tx2"/>
                </a:solidFill>
              </a:rPr>
              <a:t>Prosedur yan menerima dan melanjutk   penugasan </a:t>
            </a:r>
          </a:p>
        </p:txBody>
      </p:sp>
    </p:spTree>
  </p:cSld>
  <p:clrMapOvr>
    <a:masterClrMapping/>
  </p:clrMapOvr>
  <p:transition>
    <p:wedge/>
    <p:sndAc>
      <p:stSnd>
        <p:snd r:embed="rId2" name="coin.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1384300"/>
          </a:xfrm>
        </p:spPr>
        <p:txBody>
          <a:bodyPr/>
          <a:lstStyle/>
          <a:p>
            <a:r>
              <a:rPr lang="id-ID" dirty="0" smtClean="0">
                <a:solidFill>
                  <a:srgbClr val="FFFF00"/>
                </a:solidFill>
              </a:rPr>
              <a:t>Menerima penugasan</a:t>
            </a:r>
            <a:r>
              <a:rPr lang="id-ID" dirty="0" smtClean="0"/>
              <a:t/>
            </a:r>
            <a:br>
              <a:rPr lang="id-ID" dirty="0" smtClean="0"/>
            </a:br>
            <a:endParaRPr lang="id-ID" dirty="0"/>
          </a:p>
        </p:txBody>
      </p:sp>
      <p:sp>
        <p:nvSpPr>
          <p:cNvPr id="3" name="Content Placeholder 2"/>
          <p:cNvSpPr>
            <a:spLocks noGrp="1"/>
          </p:cNvSpPr>
          <p:nvPr>
            <p:ph idx="1"/>
          </p:nvPr>
        </p:nvSpPr>
        <p:spPr>
          <a:xfrm>
            <a:off x="457200" y="1142984"/>
            <a:ext cx="8229600" cy="5715016"/>
          </a:xfrm>
        </p:spPr>
        <p:txBody>
          <a:bodyPr/>
          <a:lstStyle/>
          <a:p>
            <a:pPr>
              <a:buNone/>
            </a:pPr>
            <a:r>
              <a:rPr lang="id-ID" dirty="0" smtClean="0"/>
              <a:t>Langkah pertama dalam proses menerima menerima /melanjutkan klien adalah menilai kemampuan KAP melaksanakan penugasan dan risiko, dan memberi pertanyaan</a:t>
            </a:r>
            <a:endParaRPr lang="id-ID" dirty="0"/>
          </a:p>
        </p:txBody>
      </p:sp>
    </p:spTree>
  </p:cSld>
  <p:clrMapOvr>
    <a:masterClrMapping/>
  </p:clrMapOvr>
  <p:transition>
    <p:wedge/>
    <p:sndAc>
      <p:stSnd>
        <p:snd r:embed="rId2" name="coin.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2918"/>
          </a:xfrm>
        </p:spPr>
        <p:txBody>
          <a:bodyPr/>
          <a:lstStyle/>
          <a:p>
            <a:r>
              <a:rPr lang="id-ID" dirty="0" smtClean="0">
                <a:solidFill>
                  <a:srgbClr val="FFFF00"/>
                </a:solidFill>
              </a:rPr>
              <a:t>Pengecekan latar belakang</a:t>
            </a:r>
            <a:endParaRPr lang="id-ID" dirty="0">
              <a:solidFill>
                <a:srgbClr val="FFFF00"/>
              </a:solidFill>
            </a:endParaRPr>
          </a:p>
        </p:txBody>
      </p:sp>
      <p:sp>
        <p:nvSpPr>
          <p:cNvPr id="3" name="Content Placeholder 2"/>
          <p:cNvSpPr>
            <a:spLocks noGrp="1"/>
          </p:cNvSpPr>
          <p:nvPr>
            <p:ph idx="1"/>
          </p:nvPr>
        </p:nvSpPr>
        <p:spPr>
          <a:xfrm>
            <a:off x="457200" y="1285860"/>
            <a:ext cx="8229600" cy="4733940"/>
          </a:xfrm>
        </p:spPr>
        <p:txBody>
          <a:bodyPr/>
          <a:lstStyle/>
          <a:p>
            <a:r>
              <a:rPr lang="id-ID" dirty="0" smtClean="0"/>
              <a:t>Untuk memastikan bahwa informas yang di peroleh dari entitas memang akurat, lihat ketersediaan informasi dari pihak ketiga untuk mevalidasi aspek penting dalam penilaian risiko. Langkah sederhana ini dapat menghindari msalah masalah di kemudian hari.</a:t>
            </a:r>
            <a:endParaRPr lang="id-ID" dirty="0"/>
          </a:p>
        </p:txBody>
      </p:sp>
    </p:spTree>
  </p:cSld>
  <p:clrMapOvr>
    <a:masterClrMapping/>
  </p:clrMapOvr>
  <p:transition>
    <p:wedge/>
    <p:sndAc>
      <p:stSnd>
        <p:snd r:embed="rId2" name="coin.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23528" y="1916832"/>
            <a:ext cx="8229600" cy="1384300"/>
          </a:xfrm>
        </p:spPr>
        <p:txBody>
          <a:bodyPr/>
          <a:lstStyle/>
          <a:p>
            <a:r>
              <a:rPr lang="en-US" sz="3600" dirty="0" smtClean="0"/>
              <a:t>LAMPIRAN 1 </a:t>
            </a:r>
            <a:r>
              <a:rPr lang="en-US" sz="3600" dirty="0" err="1" smtClean="0"/>
              <a:t>menggunakan</a:t>
            </a:r>
            <a:r>
              <a:rPr lang="en-US" sz="3600" dirty="0" smtClean="0"/>
              <a:t> </a:t>
            </a:r>
            <a:r>
              <a:rPr lang="en-US" sz="3600" dirty="0" err="1" smtClean="0"/>
              <a:t>bahasa</a:t>
            </a:r>
            <a:r>
              <a:rPr lang="en-US" sz="3600" dirty="0" smtClean="0"/>
              <a:t> international, </a:t>
            </a:r>
            <a:r>
              <a:rPr lang="en-US" sz="3600" dirty="0" err="1" smtClean="0"/>
              <a:t>sedangkan</a:t>
            </a:r>
            <a:r>
              <a:rPr lang="en-US" sz="3600" dirty="0" smtClean="0"/>
              <a:t> </a:t>
            </a:r>
            <a:r>
              <a:rPr lang="en-US" sz="3600" dirty="0" err="1" smtClean="0"/>
              <a:t>pada</a:t>
            </a:r>
            <a:r>
              <a:rPr lang="en-US" sz="3600" dirty="0" smtClean="0"/>
              <a:t> </a:t>
            </a:r>
            <a:r>
              <a:rPr lang="en-US" sz="3600" dirty="0" err="1" smtClean="0"/>
              <a:t>lampiran</a:t>
            </a:r>
            <a:r>
              <a:rPr lang="en-US" sz="3600" dirty="0" smtClean="0"/>
              <a:t> 2 </a:t>
            </a:r>
            <a:r>
              <a:rPr lang="en-US" sz="3600" dirty="0" err="1" smtClean="0"/>
              <a:t>menggunakan</a:t>
            </a:r>
            <a:r>
              <a:rPr lang="en-US" sz="3600" dirty="0" smtClean="0"/>
              <a:t> </a:t>
            </a:r>
            <a:r>
              <a:rPr lang="en-US" sz="3600" dirty="0" err="1" smtClean="0"/>
              <a:t>bahasa</a:t>
            </a:r>
            <a:r>
              <a:rPr lang="en-US" sz="3600" dirty="0" smtClean="0"/>
              <a:t> Indonesia. </a:t>
            </a:r>
            <a:r>
              <a:rPr lang="en-US" sz="3600" dirty="0" err="1" smtClean="0"/>
              <a:t>Dalam</a:t>
            </a:r>
            <a:r>
              <a:rPr lang="en-US" sz="3600" dirty="0" smtClean="0"/>
              <a:t> </a:t>
            </a:r>
            <a:r>
              <a:rPr lang="en-US" sz="3600" dirty="0" err="1" smtClean="0"/>
              <a:t>pembahasan</a:t>
            </a:r>
            <a:r>
              <a:rPr lang="en-US" sz="3600" dirty="0" smtClean="0"/>
              <a:t> </a:t>
            </a:r>
            <a:r>
              <a:rPr lang="en-US" sz="3600" dirty="0" err="1" smtClean="0"/>
              <a:t>lampiran</a:t>
            </a:r>
            <a:r>
              <a:rPr lang="en-US" sz="3600" dirty="0" smtClean="0"/>
              <a:t> </a:t>
            </a:r>
            <a:r>
              <a:rPr lang="en-US" sz="3600" dirty="0" err="1" smtClean="0"/>
              <a:t>tersebut</a:t>
            </a:r>
            <a:r>
              <a:rPr lang="en-US" sz="3600" dirty="0" smtClean="0"/>
              <a:t> </a:t>
            </a:r>
            <a:r>
              <a:rPr lang="en-US" sz="3600" dirty="0" err="1" smtClean="0"/>
              <a:t>mengenai</a:t>
            </a:r>
            <a:r>
              <a:rPr lang="en-US" sz="3600" dirty="0" smtClean="0"/>
              <a:t> </a:t>
            </a:r>
            <a:r>
              <a:rPr lang="en-US" sz="3600" dirty="0" err="1" smtClean="0"/>
              <a:t>surat</a:t>
            </a:r>
            <a:r>
              <a:rPr lang="en-US" sz="3600" dirty="0" smtClean="0"/>
              <a:t> </a:t>
            </a:r>
            <a:r>
              <a:rPr lang="en-US" sz="3600" dirty="0" err="1" smtClean="0"/>
              <a:t>perikatan</a:t>
            </a:r>
            <a:r>
              <a:rPr lang="en-US" sz="3600" dirty="0" smtClean="0"/>
              <a:t> audit (</a:t>
            </a:r>
            <a:r>
              <a:rPr lang="en-US" sz="3600" dirty="0" err="1" smtClean="0"/>
              <a:t>Kertas</a:t>
            </a:r>
            <a:r>
              <a:rPr lang="en-US" sz="3600" dirty="0" smtClean="0"/>
              <a:t> </a:t>
            </a:r>
            <a:r>
              <a:rPr lang="en-US" sz="3600" dirty="0" err="1" smtClean="0"/>
              <a:t>Surat</a:t>
            </a:r>
            <a:r>
              <a:rPr lang="en-US" sz="3600" dirty="0" smtClean="0"/>
              <a:t> KAP) yang </a:t>
            </a:r>
            <a:r>
              <a:rPr lang="en-US" sz="3600" dirty="0" err="1" smtClean="0"/>
              <a:t>berisi</a:t>
            </a:r>
            <a:r>
              <a:rPr lang="en-US" sz="3600" dirty="0" smtClean="0"/>
              <a:t> </a:t>
            </a:r>
            <a:r>
              <a:rPr lang="en-US" sz="3600" dirty="0" err="1" smtClean="0"/>
              <a:t>tentang</a:t>
            </a:r>
            <a:r>
              <a:rPr lang="en-US" sz="3600" dirty="0" smtClean="0"/>
              <a:t> </a:t>
            </a:r>
            <a:r>
              <a:rPr lang="en-US" sz="3600" dirty="0" err="1" smtClean="0"/>
              <a:t>mengaudit</a:t>
            </a:r>
            <a:r>
              <a:rPr lang="en-US" sz="3600" dirty="0" smtClean="0"/>
              <a:t> </a:t>
            </a:r>
            <a:r>
              <a:rPr lang="en-US" sz="3600" dirty="0" err="1" smtClean="0"/>
              <a:t>laporan</a:t>
            </a:r>
            <a:r>
              <a:rPr lang="en-US" sz="3600" dirty="0" smtClean="0"/>
              <a:t> </a:t>
            </a:r>
            <a:r>
              <a:rPr lang="en-US" sz="3600" dirty="0" err="1" smtClean="0"/>
              <a:t>keuangan</a:t>
            </a:r>
            <a:r>
              <a:rPr lang="en-US" sz="3600" dirty="0" smtClean="0"/>
              <a:t> </a:t>
            </a:r>
            <a:r>
              <a:rPr lang="en-US" sz="3600" dirty="0" err="1" smtClean="0"/>
              <a:t>dengan</a:t>
            </a:r>
            <a:r>
              <a:rPr lang="en-US" sz="3600" dirty="0" smtClean="0"/>
              <a:t> </a:t>
            </a:r>
            <a:r>
              <a:rPr lang="en-US" sz="3600" dirty="0" err="1" smtClean="0"/>
              <a:t>tujuan</a:t>
            </a:r>
            <a:r>
              <a:rPr lang="en-US" sz="3600" dirty="0" smtClean="0"/>
              <a:t> </a:t>
            </a:r>
            <a:r>
              <a:rPr lang="en-US" sz="3600" dirty="0" err="1" smtClean="0"/>
              <a:t>memberikan</a:t>
            </a:r>
            <a:r>
              <a:rPr lang="en-US" sz="3600" dirty="0" smtClean="0"/>
              <a:t> </a:t>
            </a:r>
            <a:r>
              <a:rPr lang="en-US" sz="3600" dirty="0" err="1" smtClean="0"/>
              <a:t>opini</a:t>
            </a:r>
            <a:r>
              <a:rPr lang="en-US" sz="3600" dirty="0" smtClean="0"/>
              <a:t> </a:t>
            </a:r>
            <a:r>
              <a:rPr lang="en-US" sz="3600" dirty="0" err="1" smtClean="0"/>
              <a:t>atas</a:t>
            </a:r>
            <a:r>
              <a:rPr lang="en-US" sz="3600" dirty="0" smtClean="0"/>
              <a:t> </a:t>
            </a:r>
            <a:r>
              <a:rPr lang="en-US" sz="3600" dirty="0" err="1" smtClean="0"/>
              <a:t>laporan</a:t>
            </a:r>
            <a:r>
              <a:rPr lang="en-US" sz="3600" dirty="0" smtClean="0"/>
              <a:t> </a:t>
            </a:r>
            <a:r>
              <a:rPr lang="en-US" sz="3600" dirty="0" err="1" smtClean="0"/>
              <a:t>keuangan</a:t>
            </a:r>
            <a:r>
              <a:rPr lang="en-US" sz="3600" dirty="0" smtClean="0"/>
              <a:t>.</a:t>
            </a:r>
            <a:endParaRPr lang="en-US" sz="3600" dirty="0"/>
          </a:p>
        </p:txBody>
      </p:sp>
    </p:spTree>
    <p:extLst>
      <p:ext uri="{BB962C8B-B14F-4D97-AF65-F5344CB8AC3E}">
        <p14:creationId xmlns:p14="http://schemas.microsoft.com/office/powerpoint/2010/main" val="2524009269"/>
      </p:ext>
    </p:extLst>
  </p:cSld>
  <p:clrMapOvr>
    <a:masterClrMapping/>
  </p:clrMapOvr>
  <p:transition>
    <p:wedge/>
    <p:sndAc>
      <p:stSnd>
        <p:snd r:embed="rId2" name="coin.wav"/>
      </p:stSnd>
    </p:sndAc>
  </p:transition>
  <p:timing>
    <p:tnLst>
      <p:par>
        <p:cTn id="1" dur="indefinite" restart="never" nodeType="tmRoot"/>
      </p:par>
    </p:tnLst>
  </p:timing>
</p:sld>
</file>

<file path=ppt/theme/theme1.xml><?xml version="1.0" encoding="utf-8"?>
<a:theme xmlns:a="http://schemas.openxmlformats.org/drawingml/2006/main" name="Theme2">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Theme2</Template>
  <TotalTime>2723</TotalTime>
  <Words>851</Words>
  <Application>Microsoft Office PowerPoint</Application>
  <PresentationFormat>On-screen Show (4:3)</PresentationFormat>
  <Paragraphs>125</Paragraphs>
  <Slides>15</Slides>
  <Notes>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15</vt:i4>
      </vt:variant>
    </vt:vector>
  </HeadingPairs>
  <TitlesOfParts>
    <vt:vector size="27" baseType="lpstr">
      <vt:lpstr>Arial</vt:lpstr>
      <vt:lpstr>Arial Black</vt:lpstr>
      <vt:lpstr>Tahoma</vt:lpstr>
      <vt:lpstr>Times New Roman</vt:lpstr>
      <vt:lpstr>Verdana</vt:lpstr>
      <vt:lpstr>Wingdings</vt:lpstr>
      <vt:lpstr>Theme2</vt:lpstr>
      <vt:lpstr>Balance</vt:lpstr>
      <vt:lpstr>Glass Layers</vt:lpstr>
      <vt:lpstr>Curtain Call</vt:lpstr>
      <vt:lpstr>Globe</vt:lpstr>
      <vt:lpstr>Mountain Top</vt:lpstr>
      <vt:lpstr>BAB 15  MENERIMA DAN MELANJUTKAN PENUGASAN &amp;  BAB16 STRATEGI AUDIT MENYELURUH</vt:lpstr>
      <vt:lpstr>MENERIMA DAN MELANJUTKAN PENUGASAN</vt:lpstr>
      <vt:lpstr>Kewajiban auditor:</vt:lpstr>
      <vt:lpstr>Proses kenerima/ melanjutkan/ menolak penugasan</vt:lpstr>
      <vt:lpstr>Sebelum KAP memutuskan untuk menerima atau mempertahankan suatu penugasan, auditor harus:</vt:lpstr>
      <vt:lpstr>Lanjutan......</vt:lpstr>
      <vt:lpstr>Menerima penugasan </vt:lpstr>
      <vt:lpstr>Pengecekan latar belakang</vt:lpstr>
      <vt:lpstr>LAMPIRAN 1 menggunakan bahasa international, sedangkan pada lampiran 2 menggunakan bahasa Indonesia. Dalam pembahasan lampiran tersebut mengenai surat perikatan audit (Kertas Surat KAP) yang berisi tentang mengaudit laporan keuangan dengan tujuan memberikan opini atas laporan keuangan.</vt:lpstr>
      <vt:lpstr>Lanjutan,…….</vt:lpstr>
      <vt:lpstr>BAB 16 {STRATEGY AUDIT MENYELURUH} Bagan Proses Audit</vt:lpstr>
      <vt:lpstr>ISA 300 (Rencana Audit &amp; Strategi Audit secara Menyeluruh)</vt:lpstr>
      <vt:lpstr>Perencanaan Audit </vt:lpstr>
      <vt:lpstr>Lanjutan…………………</vt:lpstr>
      <vt:lpstr>Mengomunikasikan Rencana audit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16 STRATEGI AUDIT MENYELURUH</dc:title>
  <dc:creator>ismail - [2010]</dc:creator>
  <cp:lastModifiedBy>HP</cp:lastModifiedBy>
  <cp:revision>170</cp:revision>
  <dcterms:created xsi:type="dcterms:W3CDTF">2013-12-26T12:42:34Z</dcterms:created>
  <dcterms:modified xsi:type="dcterms:W3CDTF">2017-10-15T17:48:31Z</dcterms:modified>
</cp:coreProperties>
</file>